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 id="2147483682" r:id="rId5"/>
  </p:sldMasterIdLst>
  <p:notesMasterIdLst>
    <p:notesMasterId r:id="rId51"/>
  </p:notesMasterIdLst>
  <p:sldIdLst>
    <p:sldId id="311" r:id="rId6"/>
    <p:sldId id="745" r:id="rId7"/>
    <p:sldId id="751" r:id="rId8"/>
    <p:sldId id="312" r:id="rId9"/>
    <p:sldId id="747" r:id="rId10"/>
    <p:sldId id="746" r:id="rId11"/>
    <p:sldId id="717" r:id="rId12"/>
    <p:sldId id="728" r:id="rId13"/>
    <p:sldId id="290" r:id="rId14"/>
    <p:sldId id="291" r:id="rId15"/>
    <p:sldId id="292" r:id="rId16"/>
    <p:sldId id="742" r:id="rId17"/>
    <p:sldId id="360" r:id="rId18"/>
    <p:sldId id="294" r:id="rId19"/>
    <p:sldId id="727" r:id="rId20"/>
    <p:sldId id="748" r:id="rId21"/>
    <p:sldId id="725" r:id="rId22"/>
    <p:sldId id="724" r:id="rId23"/>
    <p:sldId id="722" r:id="rId24"/>
    <p:sldId id="721" r:id="rId25"/>
    <p:sldId id="720" r:id="rId26"/>
    <p:sldId id="730" r:id="rId27"/>
    <p:sldId id="731" r:id="rId28"/>
    <p:sldId id="732" r:id="rId29"/>
    <p:sldId id="752" r:id="rId30"/>
    <p:sldId id="753" r:id="rId31"/>
    <p:sldId id="743" r:id="rId32"/>
    <p:sldId id="750" r:id="rId33"/>
    <p:sldId id="726" r:id="rId34"/>
    <p:sldId id="723" r:id="rId35"/>
    <p:sldId id="713" r:id="rId36"/>
    <p:sldId id="714" r:id="rId37"/>
    <p:sldId id="749" r:id="rId38"/>
    <p:sldId id="257" r:id="rId39"/>
    <p:sldId id="734" r:id="rId40"/>
    <p:sldId id="735" r:id="rId41"/>
    <p:sldId id="736" r:id="rId42"/>
    <p:sldId id="737" r:id="rId43"/>
    <p:sldId id="738" r:id="rId44"/>
    <p:sldId id="739" r:id="rId45"/>
    <p:sldId id="740" r:id="rId46"/>
    <p:sldId id="744" r:id="rId47"/>
    <p:sldId id="741" r:id="rId48"/>
    <p:sldId id="320" r:id="rId49"/>
    <p:sldId id="72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49AA05-4BBF-40E7-991F-6F55A636A6DB}">
          <p14:sldIdLst>
            <p14:sldId id="311"/>
          </p14:sldIdLst>
        </p14:section>
        <p14:section name="What is DevOps" id="{9467EEF6-A966-434F-B20B-1A1E16AED0CA}">
          <p14:sldIdLst>
            <p14:sldId id="745"/>
            <p14:sldId id="751"/>
            <p14:sldId id="312"/>
            <p14:sldId id="747"/>
            <p14:sldId id="746"/>
          </p14:sldIdLst>
        </p14:section>
        <p14:section name="People" id="{8E9F84C7-0EA5-4DD2-974A-BBCE5A7A3A84}">
          <p14:sldIdLst>
            <p14:sldId id="717"/>
          </p14:sldIdLst>
        </p14:section>
        <p14:section name="Culture" id="{C30CE5B7-6594-4B24-9449-08449A36C754}">
          <p14:sldIdLst>
            <p14:sldId id="728"/>
            <p14:sldId id="290"/>
            <p14:sldId id="291"/>
            <p14:sldId id="292"/>
            <p14:sldId id="742"/>
            <p14:sldId id="360"/>
            <p14:sldId id="294"/>
            <p14:sldId id="727"/>
            <p14:sldId id="748"/>
          </p14:sldIdLst>
        </p14:section>
        <p14:section name="Process" id="{825348B2-475C-4D42-A893-BE29AB7800F6}">
          <p14:sldIdLst>
            <p14:sldId id="725"/>
            <p14:sldId id="724"/>
            <p14:sldId id="722"/>
            <p14:sldId id="721"/>
            <p14:sldId id="720"/>
            <p14:sldId id="730"/>
            <p14:sldId id="731"/>
            <p14:sldId id="732"/>
            <p14:sldId id="752"/>
            <p14:sldId id="753"/>
            <p14:sldId id="743"/>
          </p14:sldIdLst>
        </p14:section>
        <p14:section name="Tools" id="{4D3C9180-E577-4501-A359-489E8332B3D5}">
          <p14:sldIdLst>
            <p14:sldId id="750"/>
            <p14:sldId id="726"/>
            <p14:sldId id="723"/>
            <p14:sldId id="713"/>
            <p14:sldId id="714"/>
          </p14:sldIdLst>
        </p14:section>
        <p14:section name="How to" id="{D09DDD7D-A928-4BF2-86F8-8207F49245AE}">
          <p14:sldIdLst>
            <p14:sldId id="749"/>
            <p14:sldId id="257"/>
            <p14:sldId id="734"/>
            <p14:sldId id="735"/>
            <p14:sldId id="736"/>
            <p14:sldId id="737"/>
            <p14:sldId id="738"/>
            <p14:sldId id="739"/>
            <p14:sldId id="740"/>
            <p14:sldId id="744"/>
            <p14:sldId id="741"/>
            <p14:sldId id="320"/>
            <p14:sldId id="7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M Zuniga" initials="JZ" lastIdx="29" clrIdx="0">
    <p:extLst>
      <p:ext uri="{19B8F6BF-5375-455C-9EA6-DF929625EA0E}">
        <p15:presenceInfo xmlns:p15="http://schemas.microsoft.com/office/powerpoint/2012/main" userId="JM Zuniga" providerId="None"/>
      </p:ext>
    </p:extLst>
  </p:cmAuthor>
  <p:cmAuthor id="2" name="Jeramie Vargas" initials="JV" lastIdx="2" clrIdx="1">
    <p:extLst>
      <p:ext uri="{19B8F6BF-5375-455C-9EA6-DF929625EA0E}">
        <p15:presenceInfo xmlns:p15="http://schemas.microsoft.com/office/powerpoint/2012/main" userId="S::jeramie.vargas@bcstechnology.com.au::b537ae66-97c1-472a-a3d4-a945d3204239" providerId="AD"/>
      </p:ext>
    </p:extLst>
  </p:cmAuthor>
  <p:cmAuthor id="3" name="Jeramie Vargas" initials="JV [2]" lastIdx="5" clrIdx="2">
    <p:extLst>
      <p:ext uri="{19B8F6BF-5375-455C-9EA6-DF929625EA0E}">
        <p15:presenceInfo xmlns:p15="http://schemas.microsoft.com/office/powerpoint/2012/main" userId="c9b877067127af78" providerId="Windows Live"/>
      </p:ext>
    </p:extLst>
  </p:cmAuthor>
  <p:cmAuthor id="4" name="Merry Bautista" initials="MB" lastIdx="12" clrIdx="3">
    <p:extLst>
      <p:ext uri="{19B8F6BF-5375-455C-9EA6-DF929625EA0E}">
        <p15:presenceInfo xmlns:p15="http://schemas.microsoft.com/office/powerpoint/2012/main" userId="S::merry.bautista@bcstechnology.com.au::3319cb4e-f9db-45d2-ac5f-b8045ac9545d" providerId="AD"/>
      </p:ext>
    </p:extLst>
  </p:cmAuthor>
  <p:cmAuthor id="5" name="Francis Cumberbatch" initials="FC" lastIdx="1" clrIdx="4">
    <p:extLst>
      <p:ext uri="{19B8F6BF-5375-455C-9EA6-DF929625EA0E}">
        <p15:presenceInfo xmlns:p15="http://schemas.microsoft.com/office/powerpoint/2012/main" userId="S::francis.cumberbatch@bcstechnology.com.au::4964906a-37f7-44d2-bf61-c8484bbdeb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FFFF"/>
    <a:srgbClr val="404040"/>
    <a:srgbClr val="EE5A24"/>
    <a:srgbClr val="BFBFBF"/>
    <a:srgbClr val="EF5A35"/>
    <a:srgbClr val="051C48"/>
    <a:srgbClr val="32B6E1"/>
    <a:srgbClr val="00A7E1"/>
    <a:srgbClr val="009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58" autoAdjust="0"/>
  </p:normalViewPr>
  <p:slideViewPr>
    <p:cSldViewPr snapToGrid="0">
      <p:cViewPr varScale="1">
        <p:scale>
          <a:sx n="116" d="100"/>
          <a:sy n="116" d="100"/>
        </p:scale>
        <p:origin x="12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6DA3A-0170-49E2-AB64-6D4ADA3EE6B3}" type="datetimeFigureOut">
              <a:rPr lang="en-US" smtClean="0"/>
              <a:t>6/23/2020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0D5CD-2FDB-4B2B-ABD9-DC22592C6B13}" type="slidenum">
              <a:rPr lang="en-US" smtClean="0"/>
              <a:t>‹#›</a:t>
            </a:fld>
            <a:endParaRPr lang="en-US"/>
          </a:p>
        </p:txBody>
      </p:sp>
    </p:spTree>
    <p:extLst>
      <p:ext uri="{BB962C8B-B14F-4D97-AF65-F5344CB8AC3E}">
        <p14:creationId xmlns:p14="http://schemas.microsoft.com/office/powerpoint/2010/main" val="9952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C73934-D492-4443-9427-018DE5D6DDA5}" type="slidenum">
              <a:rPr lang="en-US" smtClean="0"/>
              <a:t>1</a:t>
            </a:fld>
            <a:endParaRPr lang="en-US"/>
          </a:p>
        </p:txBody>
      </p:sp>
    </p:spTree>
    <p:extLst>
      <p:ext uri="{BB962C8B-B14F-4D97-AF65-F5344CB8AC3E}">
        <p14:creationId xmlns:p14="http://schemas.microsoft.com/office/powerpoint/2010/main" val="3531078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Deployment from 10 hours to 5 mins.</a:t>
            </a:r>
          </a:p>
        </p:txBody>
      </p:sp>
      <p:sp>
        <p:nvSpPr>
          <p:cNvPr id="4" name="Slide Number Placeholder 3"/>
          <p:cNvSpPr>
            <a:spLocks noGrp="1"/>
          </p:cNvSpPr>
          <p:nvPr>
            <p:ph type="sldNum" sz="quarter" idx="5"/>
          </p:nvPr>
        </p:nvSpPr>
        <p:spPr/>
        <p:txBody>
          <a:bodyPr/>
          <a:lstStyle/>
          <a:p>
            <a:fld id="{4400D5CD-2FDB-4B2B-ABD9-DC22592C6B13}" type="slidenum">
              <a:rPr lang="en-US" smtClean="0"/>
              <a:t>16</a:t>
            </a:fld>
            <a:endParaRPr lang="en-US"/>
          </a:p>
        </p:txBody>
      </p:sp>
    </p:spTree>
    <p:extLst>
      <p:ext uri="{BB962C8B-B14F-4D97-AF65-F5344CB8AC3E}">
        <p14:creationId xmlns:p14="http://schemas.microsoft.com/office/powerpoint/2010/main" val="3621596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Terraform, </a:t>
            </a:r>
            <a:r>
              <a:rPr lang="en-AU" dirty="0" err="1"/>
              <a:t>pulumi</a:t>
            </a:r>
            <a:r>
              <a:rPr lang="en-AU" dirty="0"/>
              <a:t>, </a:t>
            </a:r>
            <a:r>
              <a:rPr lang="en-AU" dirty="0" err="1"/>
              <a:t>cloudformation</a:t>
            </a:r>
            <a:r>
              <a:rPr lang="en-AU" dirty="0"/>
              <a:t> templates, azure cli</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24</a:t>
            </a:fld>
            <a:endParaRPr lang="en-US"/>
          </a:p>
        </p:txBody>
      </p:sp>
    </p:spTree>
    <p:extLst>
      <p:ext uri="{BB962C8B-B14F-4D97-AF65-F5344CB8AC3E}">
        <p14:creationId xmlns:p14="http://schemas.microsoft.com/office/powerpoint/2010/main" val="3626165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DataOps</a:t>
            </a:r>
            <a:r>
              <a:rPr lang="en-AU" dirty="0"/>
              <a:t> has come to mean many things, quite a few of which are not SDLC related.  The term is used in BI in deploying analytical models, data ingestion, analytics, and others.  It’s not just </a:t>
            </a:r>
            <a:r>
              <a:rPr lang="en-AU" dirty="0" err="1"/>
              <a:t>devops</a:t>
            </a:r>
            <a:r>
              <a:rPr lang="en-AU" dirty="0"/>
              <a:t> for data</a:t>
            </a:r>
          </a:p>
          <a:p>
            <a:endParaRPr lang="en-AU" dirty="0"/>
          </a:p>
          <a:p>
            <a:r>
              <a:rPr lang="en-AU" dirty="0"/>
              <a:t>Related to DevOps however, our focus is on how to deploy new schemas on a live, online application without breaking it.  We are going to look at some techniques.</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25</a:t>
            </a:fld>
            <a:endParaRPr lang="en-US"/>
          </a:p>
        </p:txBody>
      </p:sp>
    </p:spTree>
    <p:extLst>
      <p:ext uri="{BB962C8B-B14F-4D97-AF65-F5344CB8AC3E}">
        <p14:creationId xmlns:p14="http://schemas.microsoft.com/office/powerpoint/2010/main" val="3157077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They are targeting continuous deployment.  A commit can potentially go straight to production.</a:t>
            </a:r>
          </a:p>
          <a:p>
            <a:endParaRPr lang="en-AU" dirty="0"/>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28</a:t>
            </a:fld>
            <a:endParaRPr lang="en-US"/>
          </a:p>
        </p:txBody>
      </p:sp>
    </p:spTree>
    <p:extLst>
      <p:ext uri="{BB962C8B-B14F-4D97-AF65-F5344CB8AC3E}">
        <p14:creationId xmlns:p14="http://schemas.microsoft.com/office/powerpoint/2010/main" val="664724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953D03-7BB3-4C99-8ABA-07A3F922C7E8}" type="slidenum">
              <a:rPr lang="en-US" smtClean="0"/>
              <a:t>31</a:t>
            </a:fld>
            <a:endParaRPr lang="en-US"/>
          </a:p>
        </p:txBody>
      </p:sp>
    </p:spTree>
    <p:extLst>
      <p:ext uri="{BB962C8B-B14F-4D97-AF65-F5344CB8AC3E}">
        <p14:creationId xmlns:p14="http://schemas.microsoft.com/office/powerpoint/2010/main" val="2776680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953D03-7BB3-4C99-8ABA-07A3F922C7E8}" type="slidenum">
              <a:rPr lang="en-US" smtClean="0"/>
              <a:t>32</a:t>
            </a:fld>
            <a:endParaRPr lang="en-US"/>
          </a:p>
        </p:txBody>
      </p:sp>
    </p:spTree>
    <p:extLst>
      <p:ext uri="{BB962C8B-B14F-4D97-AF65-F5344CB8AC3E}">
        <p14:creationId xmlns:p14="http://schemas.microsoft.com/office/powerpoint/2010/main" val="111802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Deployment from 10 hours to 5 mins.</a:t>
            </a:r>
          </a:p>
        </p:txBody>
      </p:sp>
      <p:sp>
        <p:nvSpPr>
          <p:cNvPr id="4" name="Slide Number Placeholder 3"/>
          <p:cNvSpPr>
            <a:spLocks noGrp="1"/>
          </p:cNvSpPr>
          <p:nvPr>
            <p:ph type="sldNum" sz="quarter" idx="5"/>
          </p:nvPr>
        </p:nvSpPr>
        <p:spPr/>
        <p:txBody>
          <a:bodyPr/>
          <a:lstStyle/>
          <a:p>
            <a:fld id="{4400D5CD-2FDB-4B2B-ABD9-DC22592C6B13}" type="slidenum">
              <a:rPr lang="en-US" smtClean="0"/>
              <a:t>33</a:t>
            </a:fld>
            <a:endParaRPr lang="en-US"/>
          </a:p>
        </p:txBody>
      </p:sp>
    </p:spTree>
    <p:extLst>
      <p:ext uri="{BB962C8B-B14F-4D97-AF65-F5344CB8AC3E}">
        <p14:creationId xmlns:p14="http://schemas.microsoft.com/office/powerpoint/2010/main" val="372945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A163C6DC-2E50-448A-A515-B7C1EBDA1446}" type="slidenum">
              <a:rPr lang="en-MY" smtClean="0"/>
              <a:t>44</a:t>
            </a:fld>
            <a:endParaRPr lang="en-MY"/>
          </a:p>
        </p:txBody>
      </p:sp>
    </p:spTree>
    <p:extLst>
      <p:ext uri="{BB962C8B-B14F-4D97-AF65-F5344CB8AC3E}">
        <p14:creationId xmlns:p14="http://schemas.microsoft.com/office/powerpoint/2010/main" val="143823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b="1" dirty="0">
                <a:solidFill>
                  <a:schemeClr val="tx1">
                    <a:lumMod val="75000"/>
                    <a:lumOff val="25000"/>
                  </a:schemeClr>
                </a:solidFill>
                <a:latin typeface="Arial" panose="020B0604020202020204" pitchFamily="34" charset="0"/>
                <a:cs typeface="Arial" panose="020B0604020202020204" pitchFamily="34" charset="0"/>
              </a:rPr>
              <a:t>Production Environment Components</a:t>
            </a:r>
          </a:p>
          <a:p>
            <a:endParaRPr lang="en-US" dirty="0"/>
          </a:p>
        </p:txBody>
      </p:sp>
      <p:sp>
        <p:nvSpPr>
          <p:cNvPr id="4" name="Slide Number Placeholder 3"/>
          <p:cNvSpPr>
            <a:spLocks noGrp="1"/>
          </p:cNvSpPr>
          <p:nvPr>
            <p:ph type="sldNum" sz="quarter" idx="10"/>
          </p:nvPr>
        </p:nvSpPr>
        <p:spPr/>
        <p:txBody>
          <a:bodyPr/>
          <a:lstStyle/>
          <a:p>
            <a:fld id="{4400D5CD-2FDB-4B2B-ABD9-DC22592C6B13}" type="slidenum">
              <a:rPr lang="en-US" smtClean="0"/>
              <a:t>3</a:t>
            </a:fld>
            <a:endParaRPr lang="en-US"/>
          </a:p>
        </p:txBody>
      </p:sp>
    </p:spTree>
    <p:extLst>
      <p:ext uri="{BB962C8B-B14F-4D97-AF65-F5344CB8AC3E}">
        <p14:creationId xmlns:p14="http://schemas.microsoft.com/office/powerpoint/2010/main" val="1118660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Original definition</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5</a:t>
            </a:fld>
            <a:endParaRPr lang="en-US"/>
          </a:p>
        </p:txBody>
      </p:sp>
    </p:spTree>
    <p:extLst>
      <p:ext uri="{BB962C8B-B14F-4D97-AF65-F5344CB8AC3E}">
        <p14:creationId xmlns:p14="http://schemas.microsoft.com/office/powerpoint/2010/main" val="62585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Evolved definition</a:t>
            </a:r>
          </a:p>
          <a:p>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6</a:t>
            </a:fld>
            <a:endParaRPr lang="en-US"/>
          </a:p>
        </p:txBody>
      </p:sp>
    </p:spTree>
    <p:extLst>
      <p:ext uri="{BB962C8B-B14F-4D97-AF65-F5344CB8AC3E}">
        <p14:creationId xmlns:p14="http://schemas.microsoft.com/office/powerpoint/2010/main" val="2403829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b="1" dirty="0">
                <a:solidFill>
                  <a:schemeClr val="tx1">
                    <a:lumMod val="75000"/>
                    <a:lumOff val="25000"/>
                  </a:schemeClr>
                </a:solidFill>
                <a:latin typeface="Arial" panose="020B0604020202020204" pitchFamily="34" charset="0"/>
                <a:cs typeface="Arial" panose="020B0604020202020204" pitchFamily="34" charset="0"/>
              </a:rPr>
              <a:t>Production Environment Components</a:t>
            </a:r>
          </a:p>
          <a:p>
            <a:endParaRPr lang="en-US" dirty="0"/>
          </a:p>
        </p:txBody>
      </p:sp>
      <p:sp>
        <p:nvSpPr>
          <p:cNvPr id="4" name="Slide Number Placeholder 3"/>
          <p:cNvSpPr>
            <a:spLocks noGrp="1"/>
          </p:cNvSpPr>
          <p:nvPr>
            <p:ph type="sldNum" sz="quarter" idx="10"/>
          </p:nvPr>
        </p:nvSpPr>
        <p:spPr/>
        <p:txBody>
          <a:bodyPr/>
          <a:lstStyle/>
          <a:p>
            <a:fld id="{4400D5CD-2FDB-4B2B-ABD9-DC22592C6B13}" type="slidenum">
              <a:rPr lang="en-US" smtClean="0"/>
              <a:t>9</a:t>
            </a:fld>
            <a:endParaRPr lang="en-US"/>
          </a:p>
        </p:txBody>
      </p:sp>
    </p:spTree>
    <p:extLst>
      <p:ext uri="{BB962C8B-B14F-4D97-AF65-F5344CB8AC3E}">
        <p14:creationId xmlns:p14="http://schemas.microsoft.com/office/powerpoint/2010/main" val="505186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200" b="0" i="0" kern="1200" dirty="0">
                <a:solidFill>
                  <a:schemeClr val="tx1"/>
                </a:solidFill>
                <a:effectLst/>
                <a:latin typeface="+mn-lt"/>
                <a:ea typeface="+mn-ea"/>
                <a:cs typeface="+mn-cs"/>
              </a:rPr>
              <a:t>This difference of objectives between developers and operators is called the </a:t>
            </a:r>
            <a:r>
              <a:rPr lang="en-AU" sz="1200" b="1" i="0" kern="1200" dirty="0">
                <a:solidFill>
                  <a:schemeClr val="tx1"/>
                </a:solidFill>
                <a:effectLst/>
                <a:latin typeface="+mn-lt"/>
                <a:ea typeface="+mn-ea"/>
                <a:cs typeface="+mn-cs"/>
              </a:rPr>
              <a:t>wall of confusion</a:t>
            </a:r>
            <a:r>
              <a:rPr lang="en-AU" sz="1200" b="0" i="0" kern="1200" dirty="0">
                <a:solidFill>
                  <a:schemeClr val="tx1"/>
                </a:solidFill>
                <a:effectLst/>
                <a:latin typeface="+mn-lt"/>
                <a:ea typeface="+mn-ea"/>
                <a:cs typeface="+mn-cs"/>
              </a:rPr>
              <a:t>. We’ll see later precisely what that means any why I consider this something big and bad.</a:t>
            </a:r>
          </a:p>
          <a:p>
            <a:pPr fontAlgn="base"/>
            <a:r>
              <a:rPr lang="en-AU" sz="1200" b="0" i="0" kern="1200" dirty="0">
                <a:solidFill>
                  <a:schemeClr val="tx1"/>
                </a:solidFill>
                <a:effectLst/>
                <a:latin typeface="+mn-lt"/>
                <a:ea typeface="+mn-ea"/>
                <a:cs typeface="+mn-cs"/>
              </a:rPr>
              <a:t> </a:t>
            </a:r>
          </a:p>
          <a:p>
            <a:pPr fontAlgn="base"/>
            <a:r>
              <a:rPr lang="en-AU" sz="1200" b="0" i="0" kern="1200" dirty="0">
                <a:solidFill>
                  <a:schemeClr val="tx1"/>
                </a:solidFill>
                <a:effectLst/>
                <a:latin typeface="+mn-lt"/>
                <a:ea typeface="+mn-ea"/>
                <a:cs typeface="+mn-cs"/>
              </a:rPr>
              <a:t>DevOps is a methodology presenting a set of principles and practices (tools are derived from these practices) aimed at having both these personas working towards an unified and common objective : </a:t>
            </a:r>
            <a:r>
              <a:rPr lang="en-AU" sz="1200" b="1" i="0" kern="1200" dirty="0">
                <a:solidFill>
                  <a:schemeClr val="tx1"/>
                </a:solidFill>
                <a:effectLst/>
                <a:latin typeface="+mn-lt"/>
                <a:ea typeface="+mn-ea"/>
                <a:cs typeface="+mn-cs"/>
              </a:rPr>
              <a:t>deliver as much value as possible for the company</a:t>
            </a:r>
            <a:r>
              <a:rPr lang="en-AU" sz="1200" b="0" i="0" kern="1200" dirty="0">
                <a:solidFill>
                  <a:schemeClr val="tx1"/>
                </a:solidFill>
                <a:effectLst/>
                <a:latin typeface="+mn-lt"/>
                <a:ea typeface="+mn-ea"/>
                <a:cs typeface="+mn-cs"/>
              </a:rPr>
              <a:t>.</a:t>
            </a:r>
          </a:p>
          <a:p>
            <a:endParaRPr lang="en-AU" dirty="0"/>
          </a:p>
          <a:p>
            <a:r>
              <a:rPr lang="en-AU" sz="1200" b="0" i="0" kern="1200" dirty="0">
                <a:solidFill>
                  <a:schemeClr val="tx1"/>
                </a:solidFill>
                <a:effectLst/>
                <a:latin typeface="+mn-lt"/>
                <a:ea typeface="+mn-ea"/>
                <a:cs typeface="+mn-cs"/>
              </a:rPr>
              <a:t>Mostly for historical reasons (operators come from the hardware and telco business most often), operators are not attached to the same branch than developers. Developers belong to R&amp;D while operators most of the time belong to Infrastructure department (or dedicated operation department).</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 addition, and as a sidenote, these both teams sometimes even run on different budget. The development team uses the </a:t>
            </a:r>
            <a:r>
              <a:rPr lang="en-AU" sz="1200" b="0" i="1" kern="1200" dirty="0">
                <a:solidFill>
                  <a:schemeClr val="tx1"/>
                </a:solidFill>
                <a:effectLst/>
                <a:latin typeface="+mn-lt"/>
                <a:ea typeface="+mn-ea"/>
                <a:cs typeface="+mn-cs"/>
              </a:rPr>
              <a:t>build</a:t>
            </a:r>
            <a:r>
              <a:rPr lang="en-AU" sz="1200" b="0" i="0" kern="1200" dirty="0">
                <a:solidFill>
                  <a:schemeClr val="tx1"/>
                </a:solidFill>
                <a:effectLst/>
                <a:latin typeface="+mn-lt"/>
                <a:ea typeface="+mn-ea"/>
                <a:cs typeface="+mn-cs"/>
              </a:rPr>
              <a:t> budget while the operation team uses the </a:t>
            </a:r>
            <a:r>
              <a:rPr lang="en-AU" sz="1200" b="0" i="1" kern="1200" dirty="0">
                <a:solidFill>
                  <a:schemeClr val="tx1"/>
                </a:solidFill>
                <a:effectLst/>
                <a:latin typeface="+mn-lt"/>
                <a:ea typeface="+mn-ea"/>
                <a:cs typeface="+mn-cs"/>
              </a:rPr>
              <a:t>run</a:t>
            </a:r>
            <a:r>
              <a:rPr lang="en-AU" sz="1200" b="0" i="0" kern="1200" dirty="0">
                <a:solidFill>
                  <a:schemeClr val="tx1"/>
                </a:solidFill>
                <a:effectLst/>
                <a:latin typeface="+mn-lt"/>
                <a:ea typeface="+mn-ea"/>
                <a:cs typeface="+mn-cs"/>
              </a:rPr>
              <a:t> budget. These different budgets and the increasing needs to control and shorten the costs of IT in corporation tend to emphasize the opposition of objectives of the different teams.</a:t>
            </a:r>
            <a:endParaRPr lang="en-AU" dirty="0"/>
          </a:p>
        </p:txBody>
      </p:sp>
      <p:sp>
        <p:nvSpPr>
          <p:cNvPr id="4" name="Slide Number Placeholder 3"/>
          <p:cNvSpPr>
            <a:spLocks noGrp="1"/>
          </p:cNvSpPr>
          <p:nvPr>
            <p:ph type="sldNum" sz="quarter" idx="5"/>
          </p:nvPr>
        </p:nvSpPr>
        <p:spPr/>
        <p:txBody>
          <a:bodyPr/>
          <a:lstStyle/>
          <a:p>
            <a:fld id="{4400D5CD-2FDB-4B2B-ABD9-DC22592C6B13}" type="slidenum">
              <a:rPr lang="en-US" smtClean="0"/>
              <a:t>11</a:t>
            </a:fld>
            <a:endParaRPr lang="en-US"/>
          </a:p>
        </p:txBody>
      </p:sp>
    </p:spTree>
    <p:extLst>
      <p:ext uri="{BB962C8B-B14F-4D97-AF65-F5344CB8AC3E}">
        <p14:creationId xmlns:p14="http://schemas.microsoft.com/office/powerpoint/2010/main" val="5814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Pain Points</a:t>
            </a:r>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12</a:t>
            </a:fld>
            <a:endParaRPr lang="en-US"/>
          </a:p>
        </p:txBody>
      </p:sp>
    </p:spTree>
    <p:extLst>
      <p:ext uri="{BB962C8B-B14F-4D97-AF65-F5344CB8AC3E}">
        <p14:creationId xmlns:p14="http://schemas.microsoft.com/office/powerpoint/2010/main" val="2503700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Pain Points</a:t>
            </a:r>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13</a:t>
            </a:fld>
            <a:endParaRPr lang="en-US"/>
          </a:p>
        </p:txBody>
      </p:sp>
    </p:spTree>
    <p:extLst>
      <p:ext uri="{BB962C8B-B14F-4D97-AF65-F5344CB8AC3E}">
        <p14:creationId xmlns:p14="http://schemas.microsoft.com/office/powerpoint/2010/main" val="53571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00D5CD-2FDB-4B2B-ABD9-DC22592C6B13}" type="slidenum">
              <a:rPr lang="en-US" smtClean="0"/>
              <a:t>14</a:t>
            </a:fld>
            <a:endParaRPr lang="en-US"/>
          </a:p>
        </p:txBody>
      </p:sp>
    </p:spTree>
    <p:extLst>
      <p:ext uri="{BB962C8B-B14F-4D97-AF65-F5344CB8AC3E}">
        <p14:creationId xmlns:p14="http://schemas.microsoft.com/office/powerpoint/2010/main" val="1756760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hoto">
    <p:bg>
      <p:bgPr>
        <a:solidFill>
          <a:srgbClr val="0070C0"/>
        </a:solidFill>
        <a:effectLst/>
      </p:bgPr>
    </p:bg>
    <p:spTree>
      <p:nvGrpSpPr>
        <p:cNvPr id="1" name=""/>
        <p:cNvGrpSpPr/>
        <p:nvPr/>
      </p:nvGrpSpPr>
      <p:grpSpPr>
        <a:xfrm>
          <a:off x="0" y="0"/>
          <a:ext cx="0" cy="0"/>
          <a:chOff x="0" y="0"/>
          <a:chExt cx="0" cy="0"/>
        </a:xfrm>
      </p:grpSpPr>
      <p:pic>
        <p:nvPicPr>
          <p:cNvPr id="4" name="Picture 3" descr="A group of people in a room&#10;&#10;Description generated with very high confidence">
            <a:extLst>
              <a:ext uri="{FF2B5EF4-FFF2-40B4-BE49-F238E27FC236}">
                <a16:creationId xmlns:a16="http://schemas.microsoft.com/office/drawing/2014/main" id="{EE114F74-F7AD-4830-AEF3-FEBC89789DB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62758"/>
            <a:ext cx="12192000" cy="6920759"/>
          </a:xfrm>
          <a:prstGeom prst="rect">
            <a:avLst/>
          </a:prstGeom>
        </p:spPr>
      </p:pic>
      <p:sp>
        <p:nvSpPr>
          <p:cNvPr id="2" name="Rectangle 1"/>
          <p:cNvSpPr/>
          <p:nvPr/>
        </p:nvSpPr>
        <p:spPr bwMode="auto">
          <a:xfrm>
            <a:off x="573425" y="2165400"/>
            <a:ext cx="7255326" cy="2683748"/>
          </a:xfrm>
          <a:prstGeom prst="rect">
            <a:avLst/>
          </a:prstGeom>
          <a:solidFill>
            <a:srgbClr val="0070C0">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3425" y="2156757"/>
            <a:ext cx="7256884" cy="2406693"/>
          </a:xfrm>
          <a:noFill/>
        </p:spPr>
        <p:txBody>
          <a:bodyPr lIns="146304" tIns="91440" rIns="146304" bIns="91440" anchor="t" anchorCtr="0"/>
          <a:lstStyle>
            <a:lvl1pPr>
              <a:defRPr sz="4705" spc="-73" baseline="0">
                <a:gradFill>
                  <a:gsLst>
                    <a:gs pos="72727">
                      <a:srgbClr val="FFFFFF"/>
                    </a:gs>
                    <a:gs pos="36000">
                      <a:srgbClr val="FFFFFF"/>
                    </a:gs>
                  </a:gsLst>
                  <a:lin ang="5400000" scaled="0"/>
                </a:gradFill>
              </a:defRPr>
            </a:lvl1pPr>
          </a:lstStyle>
          <a:p>
            <a:r>
              <a:rPr lang="en-US" dirty="0"/>
              <a:t>Presentation title</a:t>
            </a:r>
          </a:p>
        </p:txBody>
      </p:sp>
      <p:pic>
        <p:nvPicPr>
          <p:cNvPr id="11" name="Picture 10">
            <a:extLst>
              <a:ext uri="{FF2B5EF4-FFF2-40B4-BE49-F238E27FC236}">
                <a16:creationId xmlns:a16="http://schemas.microsoft.com/office/drawing/2014/main" id="{3D744771-9DCE-4374-A201-823CA66BFE3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3875" y="5642651"/>
            <a:ext cx="1788091" cy="657831"/>
          </a:xfrm>
          <a:prstGeom prst="rect">
            <a:avLst/>
          </a:prstGeom>
        </p:spPr>
      </p:pic>
    </p:spTree>
    <p:extLst>
      <p:ext uri="{BB962C8B-B14F-4D97-AF65-F5344CB8AC3E}">
        <p14:creationId xmlns:p14="http://schemas.microsoft.com/office/powerpoint/2010/main" val="2778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3673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FInal outcome layout 3">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587EDF9-9BC3-40FF-B582-48D693BB6E2B}"/>
              </a:ext>
            </a:extLst>
          </p:cNvPr>
          <p:cNvSpPr>
            <a:spLocks noGrp="1"/>
          </p:cNvSpPr>
          <p:nvPr>
            <p:ph type="title"/>
          </p:nvPr>
        </p:nvSpPr>
        <p:spPr>
          <a:xfrm>
            <a:off x="269243" y="289514"/>
            <a:ext cx="5065111" cy="899665"/>
          </a:xfrm>
        </p:spPr>
        <p:txBody>
          <a:bodyPr anchor="ctr"/>
          <a:lstStyle>
            <a:lvl1pPr>
              <a:defRPr sz="3137"/>
            </a:lvl1pPr>
          </a:lstStyle>
          <a:p>
            <a:r>
              <a:rPr lang="en-US"/>
              <a:t>Click to edit Master title style</a:t>
            </a:r>
          </a:p>
        </p:txBody>
      </p:sp>
      <p:sp>
        <p:nvSpPr>
          <p:cNvPr id="6" name="Text Placeholder 4">
            <a:extLst>
              <a:ext uri="{FF2B5EF4-FFF2-40B4-BE49-F238E27FC236}">
                <a16:creationId xmlns:a16="http://schemas.microsoft.com/office/drawing/2014/main" id="{7635F5BE-E313-441A-AF18-FA117D8E8259}"/>
              </a:ext>
            </a:extLst>
          </p:cNvPr>
          <p:cNvSpPr>
            <a:spLocks noGrp="1"/>
          </p:cNvSpPr>
          <p:nvPr>
            <p:ph type="body" sz="quarter" idx="10"/>
          </p:nvPr>
        </p:nvSpPr>
        <p:spPr>
          <a:xfrm>
            <a:off x="269242" y="1433449"/>
            <a:ext cx="5065733" cy="4482760"/>
          </a:xfrm>
        </p:spPr>
        <p:txBody>
          <a:bodyPr lIns="182880" tIns="146304" rIns="182880" bIns="146304">
            <a:noAutofit/>
          </a:bodyPr>
          <a:lstStyle>
            <a:lvl1pPr marL="280121" indent="-280121">
              <a:buFont typeface="Arial" panose="020B0604020202020204" pitchFamily="34" charset="0"/>
              <a:buChar char="•"/>
              <a:defRPr sz="2353" b="0" i="0">
                <a:latin typeface="+mj-lt"/>
              </a:defRPr>
            </a:lvl1pPr>
          </a:lstStyle>
          <a:p>
            <a:pPr lvl="0"/>
            <a:r>
              <a:rPr lang="en-US"/>
              <a:t>Edit Master text styles</a:t>
            </a:r>
          </a:p>
        </p:txBody>
      </p:sp>
    </p:spTree>
    <p:extLst>
      <p:ext uri="{BB962C8B-B14F-4D97-AF65-F5344CB8AC3E}">
        <p14:creationId xmlns:p14="http://schemas.microsoft.com/office/powerpoint/2010/main" val="3164248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19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6541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395">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5"/>
            <a:ext cx="12192000" cy="564835"/>
          </a:xfrm>
        </p:spPr>
        <p:txBody>
          <a:bodyPr lIns="393192" bIns="91440"/>
          <a:lstStyle>
            <a:lvl1pPr marL="0" indent="0">
              <a:buNone/>
              <a:defRPr>
                <a:solidFill>
                  <a:schemeClr val="accent3"/>
                </a:solidFill>
              </a:defRPr>
            </a:lvl1pPr>
            <a:lvl2pPr marL="45661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1998">
                <a:solidFill>
                  <a:schemeClr val="tx1"/>
                </a:solidFill>
              </a:defRPr>
            </a:lvl1pPr>
          </a:lstStyle>
          <a:p>
            <a:pPr lvl="0"/>
            <a:r>
              <a:rPr lang="en-US"/>
              <a:t>Body copy</a:t>
            </a:r>
          </a:p>
        </p:txBody>
      </p:sp>
    </p:spTree>
    <p:extLst>
      <p:ext uri="{BB962C8B-B14F-4D97-AF65-F5344CB8AC3E}">
        <p14:creationId xmlns:p14="http://schemas.microsoft.com/office/powerpoint/2010/main" val="3765824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7_Purple bar">
    <p:spTree>
      <p:nvGrpSpPr>
        <p:cNvPr id="1" name=""/>
        <p:cNvGrpSpPr/>
        <p:nvPr/>
      </p:nvGrpSpPr>
      <p:grpSpPr>
        <a:xfrm>
          <a:off x="0" y="0"/>
          <a:ext cx="0" cy="0"/>
          <a:chOff x="0" y="0"/>
          <a:chExt cx="0" cy="0"/>
        </a:xfrm>
      </p:grpSpPr>
      <p:sp>
        <p:nvSpPr>
          <p:cNvPr id="4" name="Rectangle 3"/>
          <p:cNvSpPr/>
          <p:nvPr/>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3428999"/>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1A644F13-7B95-4F05-B44B-D297C6FCAAF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983" y="2838358"/>
            <a:ext cx="2757849" cy="2758006"/>
          </a:xfrm>
          <a:prstGeom prst="rect">
            <a:avLst/>
          </a:prstGeom>
        </p:spPr>
      </p:pic>
      <p:grpSp>
        <p:nvGrpSpPr>
          <p:cNvPr id="8" name="Group 7">
            <a:extLst>
              <a:ext uri="{FF2B5EF4-FFF2-40B4-BE49-F238E27FC236}">
                <a16:creationId xmlns:a16="http://schemas.microsoft.com/office/drawing/2014/main" id="{6564A724-A245-4301-8F62-90AA521D966F}"/>
              </a:ext>
            </a:extLst>
          </p:cNvPr>
          <p:cNvGrpSpPr/>
          <p:nvPr/>
        </p:nvGrpSpPr>
        <p:grpSpPr>
          <a:xfrm>
            <a:off x="0" y="5274731"/>
            <a:ext cx="2026763" cy="1583269"/>
            <a:chOff x="0" y="4085935"/>
            <a:chExt cx="3713163" cy="2900653"/>
          </a:xfrm>
        </p:grpSpPr>
        <p:sp>
          <p:nvSpPr>
            <p:cNvPr id="9" name="Freeform 5">
              <a:extLst>
                <a:ext uri="{FF2B5EF4-FFF2-40B4-BE49-F238E27FC236}">
                  <a16:creationId xmlns:a16="http://schemas.microsoft.com/office/drawing/2014/main" id="{EB633011-1011-434F-80DF-6CD6EDF4BBC3}"/>
                </a:ext>
              </a:extLst>
            </p:cNvPr>
            <p:cNvSpPr>
              <a:spLocks/>
            </p:cNvSpPr>
            <p:nvPr/>
          </p:nvSpPr>
          <p:spPr bwMode="auto">
            <a:xfrm>
              <a:off x="0" y="4085935"/>
              <a:ext cx="3713163" cy="2900653"/>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2273B6"/>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Rectangle 14">
              <a:extLst>
                <a:ext uri="{FF2B5EF4-FFF2-40B4-BE49-F238E27FC236}">
                  <a16:creationId xmlns:a16="http://schemas.microsoft.com/office/drawing/2014/main" id="{1F24807D-2525-4DEF-BE61-AE8FB8D8EE4C}"/>
                </a:ext>
              </a:extLst>
            </p:cNvPr>
            <p:cNvSpPr>
              <a:spLocks noChangeArrowheads="1"/>
            </p:cNvSpPr>
            <p:nvPr/>
          </p:nvSpPr>
          <p:spPr bwMode="auto">
            <a:xfrm>
              <a:off x="455613"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Rectangle 15">
              <a:extLst>
                <a:ext uri="{FF2B5EF4-FFF2-40B4-BE49-F238E27FC236}">
                  <a16:creationId xmlns:a16="http://schemas.microsoft.com/office/drawing/2014/main" id="{28F66211-DC06-4766-80BF-CC2822AB4A74}"/>
                </a:ext>
              </a:extLst>
            </p:cNvPr>
            <p:cNvSpPr>
              <a:spLocks noChangeArrowheads="1"/>
            </p:cNvSpPr>
            <p:nvPr/>
          </p:nvSpPr>
          <p:spPr bwMode="auto">
            <a:xfrm>
              <a:off x="323851"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Rectangle 16">
              <a:extLst>
                <a:ext uri="{FF2B5EF4-FFF2-40B4-BE49-F238E27FC236}">
                  <a16:creationId xmlns:a16="http://schemas.microsoft.com/office/drawing/2014/main" id="{093D3F2C-4A42-471E-B3D5-AE11B0381B57}"/>
                </a:ext>
              </a:extLst>
            </p:cNvPr>
            <p:cNvSpPr>
              <a:spLocks noChangeArrowheads="1"/>
            </p:cNvSpPr>
            <p:nvPr/>
          </p:nvSpPr>
          <p:spPr bwMode="auto">
            <a:xfrm>
              <a:off x="192088"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Rectangle 17">
              <a:extLst>
                <a:ext uri="{FF2B5EF4-FFF2-40B4-BE49-F238E27FC236}">
                  <a16:creationId xmlns:a16="http://schemas.microsoft.com/office/drawing/2014/main" id="{2FD483ED-DF07-44CA-8E87-E1983B5E28F1}"/>
                </a:ext>
              </a:extLst>
            </p:cNvPr>
            <p:cNvSpPr>
              <a:spLocks noChangeArrowheads="1"/>
            </p:cNvSpPr>
            <p:nvPr/>
          </p:nvSpPr>
          <p:spPr bwMode="auto">
            <a:xfrm>
              <a:off x="58738" y="4552950"/>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Rectangle 18">
              <a:extLst>
                <a:ext uri="{FF2B5EF4-FFF2-40B4-BE49-F238E27FC236}">
                  <a16:creationId xmlns:a16="http://schemas.microsoft.com/office/drawing/2014/main" id="{DF901B10-8173-4521-B576-B7A261E4AAF3}"/>
                </a:ext>
              </a:extLst>
            </p:cNvPr>
            <p:cNvSpPr>
              <a:spLocks noChangeArrowheads="1"/>
            </p:cNvSpPr>
            <p:nvPr/>
          </p:nvSpPr>
          <p:spPr bwMode="auto">
            <a:xfrm>
              <a:off x="455613"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Rectangle 19">
              <a:extLst>
                <a:ext uri="{FF2B5EF4-FFF2-40B4-BE49-F238E27FC236}">
                  <a16:creationId xmlns:a16="http://schemas.microsoft.com/office/drawing/2014/main" id="{BAFBE21F-DD79-4A96-A6CD-25094E89054E}"/>
                </a:ext>
              </a:extLst>
            </p:cNvPr>
            <p:cNvSpPr>
              <a:spLocks noChangeArrowheads="1"/>
            </p:cNvSpPr>
            <p:nvPr/>
          </p:nvSpPr>
          <p:spPr bwMode="auto">
            <a:xfrm>
              <a:off x="323851"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Rectangle 20">
              <a:extLst>
                <a:ext uri="{FF2B5EF4-FFF2-40B4-BE49-F238E27FC236}">
                  <a16:creationId xmlns:a16="http://schemas.microsoft.com/office/drawing/2014/main" id="{8B927417-95A5-4B62-BFE1-2B771D152594}"/>
                </a:ext>
              </a:extLst>
            </p:cNvPr>
            <p:cNvSpPr>
              <a:spLocks noChangeArrowheads="1"/>
            </p:cNvSpPr>
            <p:nvPr/>
          </p:nvSpPr>
          <p:spPr bwMode="auto">
            <a:xfrm>
              <a:off x="192088"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Rectangle 21">
              <a:extLst>
                <a:ext uri="{FF2B5EF4-FFF2-40B4-BE49-F238E27FC236}">
                  <a16:creationId xmlns:a16="http://schemas.microsoft.com/office/drawing/2014/main" id="{9B2620D1-A15D-434E-9CE8-7E4930ABF983}"/>
                </a:ext>
              </a:extLst>
            </p:cNvPr>
            <p:cNvSpPr>
              <a:spLocks noChangeArrowheads="1"/>
            </p:cNvSpPr>
            <p:nvPr/>
          </p:nvSpPr>
          <p:spPr bwMode="auto">
            <a:xfrm>
              <a:off x="58738" y="46751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8" name="Rectangle 22">
              <a:extLst>
                <a:ext uri="{FF2B5EF4-FFF2-40B4-BE49-F238E27FC236}">
                  <a16:creationId xmlns:a16="http://schemas.microsoft.com/office/drawing/2014/main" id="{02769E24-A0D8-4939-A666-D30EB85E9B35}"/>
                </a:ext>
              </a:extLst>
            </p:cNvPr>
            <p:cNvSpPr>
              <a:spLocks noChangeArrowheads="1"/>
            </p:cNvSpPr>
            <p:nvPr/>
          </p:nvSpPr>
          <p:spPr bwMode="auto">
            <a:xfrm>
              <a:off x="455613"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Rectangle 23">
              <a:extLst>
                <a:ext uri="{FF2B5EF4-FFF2-40B4-BE49-F238E27FC236}">
                  <a16:creationId xmlns:a16="http://schemas.microsoft.com/office/drawing/2014/main" id="{90E31A3B-FCAB-43BC-8673-BBC1B6526076}"/>
                </a:ext>
              </a:extLst>
            </p:cNvPr>
            <p:cNvSpPr>
              <a:spLocks noChangeArrowheads="1"/>
            </p:cNvSpPr>
            <p:nvPr/>
          </p:nvSpPr>
          <p:spPr bwMode="auto">
            <a:xfrm>
              <a:off x="323851"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Rectangle 24">
              <a:extLst>
                <a:ext uri="{FF2B5EF4-FFF2-40B4-BE49-F238E27FC236}">
                  <a16:creationId xmlns:a16="http://schemas.microsoft.com/office/drawing/2014/main" id="{67916656-12A5-4F0E-A1B3-5799935A4CEF}"/>
                </a:ext>
              </a:extLst>
            </p:cNvPr>
            <p:cNvSpPr>
              <a:spLocks noChangeArrowheads="1"/>
            </p:cNvSpPr>
            <p:nvPr/>
          </p:nvSpPr>
          <p:spPr bwMode="auto">
            <a:xfrm>
              <a:off x="192088"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Rectangle 25">
              <a:extLst>
                <a:ext uri="{FF2B5EF4-FFF2-40B4-BE49-F238E27FC236}">
                  <a16:creationId xmlns:a16="http://schemas.microsoft.com/office/drawing/2014/main" id="{942D4F08-66A0-4206-B868-5F8948AE5F79}"/>
                </a:ext>
              </a:extLst>
            </p:cNvPr>
            <p:cNvSpPr>
              <a:spLocks noChangeArrowheads="1"/>
            </p:cNvSpPr>
            <p:nvPr/>
          </p:nvSpPr>
          <p:spPr bwMode="auto">
            <a:xfrm>
              <a:off x="58738" y="47990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Rectangle 26">
              <a:extLst>
                <a:ext uri="{FF2B5EF4-FFF2-40B4-BE49-F238E27FC236}">
                  <a16:creationId xmlns:a16="http://schemas.microsoft.com/office/drawing/2014/main" id="{DDC02A43-0942-4686-B530-0B9D31DBD320}"/>
                </a:ext>
              </a:extLst>
            </p:cNvPr>
            <p:cNvSpPr>
              <a:spLocks noChangeArrowheads="1"/>
            </p:cNvSpPr>
            <p:nvPr/>
          </p:nvSpPr>
          <p:spPr bwMode="auto">
            <a:xfrm>
              <a:off x="455613"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Rectangle 27">
              <a:extLst>
                <a:ext uri="{FF2B5EF4-FFF2-40B4-BE49-F238E27FC236}">
                  <a16:creationId xmlns:a16="http://schemas.microsoft.com/office/drawing/2014/main" id="{9B81B367-190C-400E-AD4C-7BA88304869B}"/>
                </a:ext>
              </a:extLst>
            </p:cNvPr>
            <p:cNvSpPr>
              <a:spLocks noChangeArrowheads="1"/>
            </p:cNvSpPr>
            <p:nvPr/>
          </p:nvSpPr>
          <p:spPr bwMode="auto">
            <a:xfrm>
              <a:off x="323851"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Rectangle 28">
              <a:extLst>
                <a:ext uri="{FF2B5EF4-FFF2-40B4-BE49-F238E27FC236}">
                  <a16:creationId xmlns:a16="http://schemas.microsoft.com/office/drawing/2014/main" id="{3CA0D751-4839-437F-8D1D-A8E86445CC89}"/>
                </a:ext>
              </a:extLst>
            </p:cNvPr>
            <p:cNvSpPr>
              <a:spLocks noChangeArrowheads="1"/>
            </p:cNvSpPr>
            <p:nvPr/>
          </p:nvSpPr>
          <p:spPr bwMode="auto">
            <a:xfrm>
              <a:off x="192088"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Rectangle 29">
              <a:extLst>
                <a:ext uri="{FF2B5EF4-FFF2-40B4-BE49-F238E27FC236}">
                  <a16:creationId xmlns:a16="http://schemas.microsoft.com/office/drawing/2014/main" id="{A8510699-DC6F-43FE-93DE-9C0ED17ECEA2}"/>
                </a:ext>
              </a:extLst>
            </p:cNvPr>
            <p:cNvSpPr>
              <a:spLocks noChangeArrowheads="1"/>
            </p:cNvSpPr>
            <p:nvPr/>
          </p:nvSpPr>
          <p:spPr bwMode="auto">
            <a:xfrm>
              <a:off x="58738" y="49212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Rectangle 30">
              <a:extLst>
                <a:ext uri="{FF2B5EF4-FFF2-40B4-BE49-F238E27FC236}">
                  <a16:creationId xmlns:a16="http://schemas.microsoft.com/office/drawing/2014/main" id="{D82E6789-E10E-40A1-8E10-3831A95E6952}"/>
                </a:ext>
              </a:extLst>
            </p:cNvPr>
            <p:cNvSpPr>
              <a:spLocks noChangeArrowheads="1"/>
            </p:cNvSpPr>
            <p:nvPr/>
          </p:nvSpPr>
          <p:spPr bwMode="auto">
            <a:xfrm>
              <a:off x="455613"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Rectangle 31">
              <a:extLst>
                <a:ext uri="{FF2B5EF4-FFF2-40B4-BE49-F238E27FC236}">
                  <a16:creationId xmlns:a16="http://schemas.microsoft.com/office/drawing/2014/main" id="{1FD86893-3E02-43D2-890F-C028EEACF9F6}"/>
                </a:ext>
              </a:extLst>
            </p:cNvPr>
            <p:cNvSpPr>
              <a:spLocks noChangeArrowheads="1"/>
            </p:cNvSpPr>
            <p:nvPr/>
          </p:nvSpPr>
          <p:spPr bwMode="auto">
            <a:xfrm>
              <a:off x="323851"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Rectangle 32">
              <a:extLst>
                <a:ext uri="{FF2B5EF4-FFF2-40B4-BE49-F238E27FC236}">
                  <a16:creationId xmlns:a16="http://schemas.microsoft.com/office/drawing/2014/main" id="{3C1AC9D8-20BD-437A-A92F-49C8C8B11C0E}"/>
                </a:ext>
              </a:extLst>
            </p:cNvPr>
            <p:cNvSpPr>
              <a:spLocks noChangeArrowheads="1"/>
            </p:cNvSpPr>
            <p:nvPr/>
          </p:nvSpPr>
          <p:spPr bwMode="auto">
            <a:xfrm>
              <a:off x="192088"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Rectangle 33">
              <a:extLst>
                <a:ext uri="{FF2B5EF4-FFF2-40B4-BE49-F238E27FC236}">
                  <a16:creationId xmlns:a16="http://schemas.microsoft.com/office/drawing/2014/main" id="{F19519E2-DA99-4C57-B2CE-2B96A14F1260}"/>
                </a:ext>
              </a:extLst>
            </p:cNvPr>
            <p:cNvSpPr>
              <a:spLocks noChangeArrowheads="1"/>
            </p:cNvSpPr>
            <p:nvPr/>
          </p:nvSpPr>
          <p:spPr bwMode="auto">
            <a:xfrm>
              <a:off x="58738" y="5043488"/>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Rectangle 34">
              <a:extLst>
                <a:ext uri="{FF2B5EF4-FFF2-40B4-BE49-F238E27FC236}">
                  <a16:creationId xmlns:a16="http://schemas.microsoft.com/office/drawing/2014/main" id="{E07E99FC-8419-4BFE-AEC4-4E94A8C88725}"/>
                </a:ext>
              </a:extLst>
            </p:cNvPr>
            <p:cNvSpPr>
              <a:spLocks noChangeArrowheads="1"/>
            </p:cNvSpPr>
            <p:nvPr/>
          </p:nvSpPr>
          <p:spPr bwMode="auto">
            <a:xfrm>
              <a:off x="455613"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1" name="Rectangle 35">
              <a:extLst>
                <a:ext uri="{FF2B5EF4-FFF2-40B4-BE49-F238E27FC236}">
                  <a16:creationId xmlns:a16="http://schemas.microsoft.com/office/drawing/2014/main" id="{B9597739-3669-4D71-BB3A-05F039C1221C}"/>
                </a:ext>
              </a:extLst>
            </p:cNvPr>
            <p:cNvSpPr>
              <a:spLocks noChangeArrowheads="1"/>
            </p:cNvSpPr>
            <p:nvPr/>
          </p:nvSpPr>
          <p:spPr bwMode="auto">
            <a:xfrm>
              <a:off x="323851"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2" name="Rectangle 36">
              <a:extLst>
                <a:ext uri="{FF2B5EF4-FFF2-40B4-BE49-F238E27FC236}">
                  <a16:creationId xmlns:a16="http://schemas.microsoft.com/office/drawing/2014/main" id="{38101EE9-78D5-4BA2-8885-59C18D5D05BF}"/>
                </a:ext>
              </a:extLst>
            </p:cNvPr>
            <p:cNvSpPr>
              <a:spLocks noChangeArrowheads="1"/>
            </p:cNvSpPr>
            <p:nvPr/>
          </p:nvSpPr>
          <p:spPr bwMode="auto">
            <a:xfrm>
              <a:off x="192088"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3" name="Rectangle 37">
              <a:extLst>
                <a:ext uri="{FF2B5EF4-FFF2-40B4-BE49-F238E27FC236}">
                  <a16:creationId xmlns:a16="http://schemas.microsoft.com/office/drawing/2014/main" id="{7E78ED2A-C46E-425C-98AE-FC70257EC1A9}"/>
                </a:ext>
              </a:extLst>
            </p:cNvPr>
            <p:cNvSpPr>
              <a:spLocks noChangeArrowheads="1"/>
            </p:cNvSpPr>
            <p:nvPr/>
          </p:nvSpPr>
          <p:spPr bwMode="auto">
            <a:xfrm>
              <a:off x="58738" y="5165725"/>
              <a:ext cx="80963" cy="82550"/>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4" name="Rectangle 38">
              <a:extLst>
                <a:ext uri="{FF2B5EF4-FFF2-40B4-BE49-F238E27FC236}">
                  <a16:creationId xmlns:a16="http://schemas.microsoft.com/office/drawing/2014/main" id="{B94E3422-4327-4990-B5F6-17A1DB4AECE0}"/>
                </a:ext>
              </a:extLst>
            </p:cNvPr>
            <p:cNvSpPr>
              <a:spLocks noChangeArrowheads="1"/>
            </p:cNvSpPr>
            <p:nvPr/>
          </p:nvSpPr>
          <p:spPr bwMode="auto">
            <a:xfrm>
              <a:off x="455613"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5" name="Rectangle 39">
              <a:extLst>
                <a:ext uri="{FF2B5EF4-FFF2-40B4-BE49-F238E27FC236}">
                  <a16:creationId xmlns:a16="http://schemas.microsoft.com/office/drawing/2014/main" id="{D698D9DE-7149-484B-AE59-B4EA05C20652}"/>
                </a:ext>
              </a:extLst>
            </p:cNvPr>
            <p:cNvSpPr>
              <a:spLocks noChangeArrowheads="1"/>
            </p:cNvSpPr>
            <p:nvPr/>
          </p:nvSpPr>
          <p:spPr bwMode="auto">
            <a:xfrm>
              <a:off x="323851"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6" name="Rectangle 40">
              <a:extLst>
                <a:ext uri="{FF2B5EF4-FFF2-40B4-BE49-F238E27FC236}">
                  <a16:creationId xmlns:a16="http://schemas.microsoft.com/office/drawing/2014/main" id="{1F05694D-BF95-4415-BD3D-55872BBA7F05}"/>
                </a:ext>
              </a:extLst>
            </p:cNvPr>
            <p:cNvSpPr>
              <a:spLocks noChangeArrowheads="1"/>
            </p:cNvSpPr>
            <p:nvPr/>
          </p:nvSpPr>
          <p:spPr bwMode="auto">
            <a:xfrm>
              <a:off x="192088"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7" name="Rectangle 41">
              <a:extLst>
                <a:ext uri="{FF2B5EF4-FFF2-40B4-BE49-F238E27FC236}">
                  <a16:creationId xmlns:a16="http://schemas.microsoft.com/office/drawing/2014/main" id="{142CA348-844F-4D28-B52B-0390D131719B}"/>
                </a:ext>
              </a:extLst>
            </p:cNvPr>
            <p:cNvSpPr>
              <a:spLocks noChangeArrowheads="1"/>
            </p:cNvSpPr>
            <p:nvPr/>
          </p:nvSpPr>
          <p:spPr bwMode="auto">
            <a:xfrm>
              <a:off x="58738" y="5289550"/>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Rectangle 42">
              <a:extLst>
                <a:ext uri="{FF2B5EF4-FFF2-40B4-BE49-F238E27FC236}">
                  <a16:creationId xmlns:a16="http://schemas.microsoft.com/office/drawing/2014/main" id="{398D5E1E-D3E3-400B-BF01-030FADEA3464}"/>
                </a:ext>
              </a:extLst>
            </p:cNvPr>
            <p:cNvSpPr>
              <a:spLocks noChangeArrowheads="1"/>
            </p:cNvSpPr>
            <p:nvPr/>
          </p:nvSpPr>
          <p:spPr bwMode="auto">
            <a:xfrm>
              <a:off x="455613"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39" name="Rectangle 43">
              <a:extLst>
                <a:ext uri="{FF2B5EF4-FFF2-40B4-BE49-F238E27FC236}">
                  <a16:creationId xmlns:a16="http://schemas.microsoft.com/office/drawing/2014/main" id="{2931F904-9AF3-4947-97C9-955A56BF9E32}"/>
                </a:ext>
              </a:extLst>
            </p:cNvPr>
            <p:cNvSpPr>
              <a:spLocks noChangeArrowheads="1"/>
            </p:cNvSpPr>
            <p:nvPr/>
          </p:nvSpPr>
          <p:spPr bwMode="auto">
            <a:xfrm>
              <a:off x="323851"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0" name="Rectangle 44">
              <a:extLst>
                <a:ext uri="{FF2B5EF4-FFF2-40B4-BE49-F238E27FC236}">
                  <a16:creationId xmlns:a16="http://schemas.microsoft.com/office/drawing/2014/main" id="{511D3CA0-7626-4984-93ED-5C6842155A79}"/>
                </a:ext>
              </a:extLst>
            </p:cNvPr>
            <p:cNvSpPr>
              <a:spLocks noChangeArrowheads="1"/>
            </p:cNvSpPr>
            <p:nvPr/>
          </p:nvSpPr>
          <p:spPr bwMode="auto">
            <a:xfrm>
              <a:off x="192088"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1" name="Rectangle 45">
              <a:extLst>
                <a:ext uri="{FF2B5EF4-FFF2-40B4-BE49-F238E27FC236}">
                  <a16:creationId xmlns:a16="http://schemas.microsoft.com/office/drawing/2014/main" id="{7201FB1D-C321-4955-BCAF-1B2253283989}"/>
                </a:ext>
              </a:extLst>
            </p:cNvPr>
            <p:cNvSpPr>
              <a:spLocks noChangeArrowheads="1"/>
            </p:cNvSpPr>
            <p:nvPr/>
          </p:nvSpPr>
          <p:spPr bwMode="auto">
            <a:xfrm>
              <a:off x="58738" y="5411788"/>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2" name="Rectangle 46">
              <a:extLst>
                <a:ext uri="{FF2B5EF4-FFF2-40B4-BE49-F238E27FC236}">
                  <a16:creationId xmlns:a16="http://schemas.microsoft.com/office/drawing/2014/main" id="{3D071492-32D2-4056-BBB0-1799623EAF23}"/>
                </a:ext>
              </a:extLst>
            </p:cNvPr>
            <p:cNvSpPr>
              <a:spLocks noChangeArrowheads="1"/>
            </p:cNvSpPr>
            <p:nvPr/>
          </p:nvSpPr>
          <p:spPr bwMode="auto">
            <a:xfrm>
              <a:off x="455613"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3" name="Rectangle 47">
              <a:extLst>
                <a:ext uri="{FF2B5EF4-FFF2-40B4-BE49-F238E27FC236}">
                  <a16:creationId xmlns:a16="http://schemas.microsoft.com/office/drawing/2014/main" id="{BD22E7BE-FB89-4FD5-A49D-55827D940617}"/>
                </a:ext>
              </a:extLst>
            </p:cNvPr>
            <p:cNvSpPr>
              <a:spLocks noChangeArrowheads="1"/>
            </p:cNvSpPr>
            <p:nvPr/>
          </p:nvSpPr>
          <p:spPr bwMode="auto">
            <a:xfrm>
              <a:off x="323851"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4" name="Rectangle 48">
              <a:extLst>
                <a:ext uri="{FF2B5EF4-FFF2-40B4-BE49-F238E27FC236}">
                  <a16:creationId xmlns:a16="http://schemas.microsoft.com/office/drawing/2014/main" id="{EA90D0E6-83CB-4A81-A8C5-026011AAD4BB}"/>
                </a:ext>
              </a:extLst>
            </p:cNvPr>
            <p:cNvSpPr>
              <a:spLocks noChangeArrowheads="1"/>
            </p:cNvSpPr>
            <p:nvPr/>
          </p:nvSpPr>
          <p:spPr bwMode="auto">
            <a:xfrm>
              <a:off x="192088"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5" name="Rectangle 49">
              <a:extLst>
                <a:ext uri="{FF2B5EF4-FFF2-40B4-BE49-F238E27FC236}">
                  <a16:creationId xmlns:a16="http://schemas.microsoft.com/office/drawing/2014/main" id="{7AE0E5F0-00A5-41E5-8D64-2B30BBC81D50}"/>
                </a:ext>
              </a:extLst>
            </p:cNvPr>
            <p:cNvSpPr>
              <a:spLocks noChangeArrowheads="1"/>
            </p:cNvSpPr>
            <p:nvPr/>
          </p:nvSpPr>
          <p:spPr bwMode="auto">
            <a:xfrm>
              <a:off x="58738" y="5535613"/>
              <a:ext cx="80963" cy="80963"/>
            </a:xfrm>
            <a:prstGeom prst="rect">
              <a:avLst/>
            </a:prstGeom>
            <a:solidFill>
              <a:srgbClr val="0078D7"/>
            </a:solidFill>
            <a:ln>
              <a:noFill/>
            </a:ln>
          </p:spPr>
          <p:txBody>
            <a:bodyPr vert="horz" wrap="square" lIns="91440" tIns="45720" rIns="91440" bIns="45720" numCol="1" anchor="t" anchorCtr="0" compatLnSpc="1">
              <a:prstTxWarp prst="textNoShape">
                <a:avLst/>
              </a:prstTxWarp>
            </a:bodyPr>
            <a:lstStyle/>
            <a:p>
              <a:endParaRPr lang="de-DE"/>
            </a:p>
          </p:txBody>
        </p:sp>
        <p:sp>
          <p:nvSpPr>
            <p:cNvPr id="46" name="Rectangle 56">
              <a:extLst>
                <a:ext uri="{FF2B5EF4-FFF2-40B4-BE49-F238E27FC236}">
                  <a16:creationId xmlns:a16="http://schemas.microsoft.com/office/drawing/2014/main" id="{7ADC1A11-E75C-48EB-B8BD-BB50542C8CB3}"/>
                </a:ext>
              </a:extLst>
            </p:cNvPr>
            <p:cNvSpPr>
              <a:spLocks noChangeArrowheads="1"/>
            </p:cNvSpPr>
            <p:nvPr/>
          </p:nvSpPr>
          <p:spPr bwMode="auto">
            <a:xfrm>
              <a:off x="774699" y="5048251"/>
              <a:ext cx="171450" cy="88900"/>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endParaRPr lang="de-DE"/>
            </a:p>
          </p:txBody>
        </p:sp>
        <p:sp>
          <p:nvSpPr>
            <p:cNvPr id="47" name="Rectangle 60">
              <a:extLst>
                <a:ext uri="{FF2B5EF4-FFF2-40B4-BE49-F238E27FC236}">
                  <a16:creationId xmlns:a16="http://schemas.microsoft.com/office/drawing/2014/main" id="{EA9B786F-BFA4-4FDB-B7C5-3F8C9BFF8A7C}"/>
                </a:ext>
              </a:extLst>
            </p:cNvPr>
            <p:cNvSpPr>
              <a:spLocks noChangeArrowheads="1"/>
            </p:cNvSpPr>
            <p:nvPr/>
          </p:nvSpPr>
          <p:spPr bwMode="auto">
            <a:xfrm>
              <a:off x="731837" y="522922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48" name="Rectangle 61">
              <a:extLst>
                <a:ext uri="{FF2B5EF4-FFF2-40B4-BE49-F238E27FC236}">
                  <a16:creationId xmlns:a16="http://schemas.microsoft.com/office/drawing/2014/main" id="{BD0D87C9-2A02-4948-BDCE-157FA8BE0C80}"/>
                </a:ext>
              </a:extLst>
            </p:cNvPr>
            <p:cNvSpPr>
              <a:spLocks noChangeArrowheads="1"/>
            </p:cNvSpPr>
            <p:nvPr/>
          </p:nvSpPr>
          <p:spPr bwMode="auto">
            <a:xfrm>
              <a:off x="893762" y="522922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49" name="Rectangle 62">
              <a:extLst>
                <a:ext uri="{FF2B5EF4-FFF2-40B4-BE49-F238E27FC236}">
                  <a16:creationId xmlns:a16="http://schemas.microsoft.com/office/drawing/2014/main" id="{DDC03CC0-3A46-48B0-9634-20EC75F816A6}"/>
                </a:ext>
              </a:extLst>
            </p:cNvPr>
            <p:cNvSpPr>
              <a:spLocks noChangeArrowheads="1"/>
            </p:cNvSpPr>
            <p:nvPr/>
          </p:nvSpPr>
          <p:spPr bwMode="auto">
            <a:xfrm>
              <a:off x="1284289"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0" name="Rectangle 63">
              <a:extLst>
                <a:ext uri="{FF2B5EF4-FFF2-40B4-BE49-F238E27FC236}">
                  <a16:creationId xmlns:a16="http://schemas.microsoft.com/office/drawing/2014/main" id="{E856755A-E7BB-4416-A30E-D207B60D18F2}"/>
                </a:ext>
              </a:extLst>
            </p:cNvPr>
            <p:cNvSpPr>
              <a:spLocks noChangeArrowheads="1"/>
            </p:cNvSpPr>
            <p:nvPr/>
          </p:nvSpPr>
          <p:spPr bwMode="auto">
            <a:xfrm>
              <a:off x="1447801"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1" name="Rectangle 64">
              <a:extLst>
                <a:ext uri="{FF2B5EF4-FFF2-40B4-BE49-F238E27FC236}">
                  <a16:creationId xmlns:a16="http://schemas.microsoft.com/office/drawing/2014/main" id="{5F173097-E5AD-4F64-9886-FB90483311F9}"/>
                </a:ext>
              </a:extLst>
            </p:cNvPr>
            <p:cNvSpPr>
              <a:spLocks noChangeArrowheads="1"/>
            </p:cNvSpPr>
            <p:nvPr/>
          </p:nvSpPr>
          <p:spPr bwMode="auto">
            <a:xfrm>
              <a:off x="1611314" y="5229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2" name="Rectangle 65">
              <a:extLst>
                <a:ext uri="{FF2B5EF4-FFF2-40B4-BE49-F238E27FC236}">
                  <a16:creationId xmlns:a16="http://schemas.microsoft.com/office/drawing/2014/main" id="{A0C17781-7A00-4583-AE5A-00DBABAE38ED}"/>
                </a:ext>
              </a:extLst>
            </p:cNvPr>
            <p:cNvSpPr>
              <a:spLocks noChangeArrowheads="1"/>
            </p:cNvSpPr>
            <p:nvPr/>
          </p:nvSpPr>
          <p:spPr bwMode="auto">
            <a:xfrm>
              <a:off x="731837" y="541655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3" name="Rectangle 66">
              <a:extLst>
                <a:ext uri="{FF2B5EF4-FFF2-40B4-BE49-F238E27FC236}">
                  <a16:creationId xmlns:a16="http://schemas.microsoft.com/office/drawing/2014/main" id="{44E06B46-D153-4ABE-91C4-8C98789CA698}"/>
                </a:ext>
              </a:extLst>
            </p:cNvPr>
            <p:cNvSpPr>
              <a:spLocks noChangeArrowheads="1"/>
            </p:cNvSpPr>
            <p:nvPr/>
          </p:nvSpPr>
          <p:spPr bwMode="auto">
            <a:xfrm>
              <a:off x="893762" y="541655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4" name="Rectangle 67">
              <a:extLst>
                <a:ext uri="{FF2B5EF4-FFF2-40B4-BE49-F238E27FC236}">
                  <a16:creationId xmlns:a16="http://schemas.microsoft.com/office/drawing/2014/main" id="{98793215-7C7E-4C69-B50D-AF5F64FDA8BA}"/>
                </a:ext>
              </a:extLst>
            </p:cNvPr>
            <p:cNvSpPr>
              <a:spLocks noChangeArrowheads="1"/>
            </p:cNvSpPr>
            <p:nvPr/>
          </p:nvSpPr>
          <p:spPr bwMode="auto">
            <a:xfrm>
              <a:off x="1265237"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5" name="Rectangle 68">
              <a:extLst>
                <a:ext uri="{FF2B5EF4-FFF2-40B4-BE49-F238E27FC236}">
                  <a16:creationId xmlns:a16="http://schemas.microsoft.com/office/drawing/2014/main" id="{1CD0278D-A67D-46DC-9C13-762D348C027B}"/>
                </a:ext>
              </a:extLst>
            </p:cNvPr>
            <p:cNvSpPr>
              <a:spLocks noChangeArrowheads="1"/>
            </p:cNvSpPr>
            <p:nvPr/>
          </p:nvSpPr>
          <p:spPr bwMode="auto">
            <a:xfrm>
              <a:off x="1428749"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6" name="Rectangle 69">
              <a:extLst>
                <a:ext uri="{FF2B5EF4-FFF2-40B4-BE49-F238E27FC236}">
                  <a16:creationId xmlns:a16="http://schemas.microsoft.com/office/drawing/2014/main" id="{536FC4F8-2C75-4CA0-BE75-C8EAD577BBF2}"/>
                </a:ext>
              </a:extLst>
            </p:cNvPr>
            <p:cNvSpPr>
              <a:spLocks noChangeArrowheads="1"/>
            </p:cNvSpPr>
            <p:nvPr/>
          </p:nvSpPr>
          <p:spPr bwMode="auto">
            <a:xfrm>
              <a:off x="1592262" y="5416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57" name="Rectangle 70">
              <a:extLst>
                <a:ext uri="{FF2B5EF4-FFF2-40B4-BE49-F238E27FC236}">
                  <a16:creationId xmlns:a16="http://schemas.microsoft.com/office/drawing/2014/main" id="{2444C691-4D31-412F-8D44-F11491240C59}"/>
                </a:ext>
              </a:extLst>
            </p:cNvPr>
            <p:cNvSpPr>
              <a:spLocks noChangeArrowheads="1"/>
            </p:cNvSpPr>
            <p:nvPr/>
          </p:nvSpPr>
          <p:spPr bwMode="auto">
            <a:xfrm>
              <a:off x="731837" y="560387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8" name="Rectangle 71">
              <a:extLst>
                <a:ext uri="{FF2B5EF4-FFF2-40B4-BE49-F238E27FC236}">
                  <a16:creationId xmlns:a16="http://schemas.microsoft.com/office/drawing/2014/main" id="{94CECA49-F4AC-4295-9B39-1FBD1609B14B}"/>
                </a:ext>
              </a:extLst>
            </p:cNvPr>
            <p:cNvSpPr>
              <a:spLocks noChangeArrowheads="1"/>
            </p:cNvSpPr>
            <p:nvPr/>
          </p:nvSpPr>
          <p:spPr bwMode="auto">
            <a:xfrm>
              <a:off x="893762" y="5603876"/>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59" name="Rectangle 72">
              <a:extLst>
                <a:ext uri="{FF2B5EF4-FFF2-40B4-BE49-F238E27FC236}">
                  <a16:creationId xmlns:a16="http://schemas.microsoft.com/office/drawing/2014/main" id="{1C0581C5-EA1F-4AEA-933E-125C0B9B474F}"/>
                </a:ext>
              </a:extLst>
            </p:cNvPr>
            <p:cNvSpPr>
              <a:spLocks noChangeArrowheads="1"/>
            </p:cNvSpPr>
            <p:nvPr/>
          </p:nvSpPr>
          <p:spPr bwMode="auto">
            <a:xfrm>
              <a:off x="1265237"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0" name="Rectangle 73">
              <a:extLst>
                <a:ext uri="{FF2B5EF4-FFF2-40B4-BE49-F238E27FC236}">
                  <a16:creationId xmlns:a16="http://schemas.microsoft.com/office/drawing/2014/main" id="{19AA69F0-91B5-460E-BECD-46532ADD66DF}"/>
                </a:ext>
              </a:extLst>
            </p:cNvPr>
            <p:cNvSpPr>
              <a:spLocks noChangeArrowheads="1"/>
            </p:cNvSpPr>
            <p:nvPr/>
          </p:nvSpPr>
          <p:spPr bwMode="auto">
            <a:xfrm>
              <a:off x="1428749"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1" name="Rectangle 74">
              <a:extLst>
                <a:ext uri="{FF2B5EF4-FFF2-40B4-BE49-F238E27FC236}">
                  <a16:creationId xmlns:a16="http://schemas.microsoft.com/office/drawing/2014/main" id="{5633856E-0C00-4AC5-AFFB-5659F459B880}"/>
                </a:ext>
              </a:extLst>
            </p:cNvPr>
            <p:cNvSpPr>
              <a:spLocks noChangeArrowheads="1"/>
            </p:cNvSpPr>
            <p:nvPr/>
          </p:nvSpPr>
          <p:spPr bwMode="auto">
            <a:xfrm>
              <a:off x="1592262" y="56038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Rectangle 75">
              <a:extLst>
                <a:ext uri="{FF2B5EF4-FFF2-40B4-BE49-F238E27FC236}">
                  <a16:creationId xmlns:a16="http://schemas.microsoft.com/office/drawing/2014/main" id="{CD9F5A9D-E28B-4C45-A913-523CDC222650}"/>
                </a:ext>
              </a:extLst>
            </p:cNvPr>
            <p:cNvSpPr>
              <a:spLocks noChangeArrowheads="1"/>
            </p:cNvSpPr>
            <p:nvPr/>
          </p:nvSpPr>
          <p:spPr bwMode="auto">
            <a:xfrm>
              <a:off x="731837" y="579120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3" name="Rectangle 76">
              <a:extLst>
                <a:ext uri="{FF2B5EF4-FFF2-40B4-BE49-F238E27FC236}">
                  <a16:creationId xmlns:a16="http://schemas.microsoft.com/office/drawing/2014/main" id="{0C57B381-8630-4FC4-B4A2-4772A4DF5964}"/>
                </a:ext>
              </a:extLst>
            </p:cNvPr>
            <p:cNvSpPr>
              <a:spLocks noChangeArrowheads="1"/>
            </p:cNvSpPr>
            <p:nvPr/>
          </p:nvSpPr>
          <p:spPr bwMode="auto">
            <a:xfrm>
              <a:off x="893762" y="5791201"/>
              <a:ext cx="98425" cy="9683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4" name="Rectangle 77">
              <a:extLst>
                <a:ext uri="{FF2B5EF4-FFF2-40B4-BE49-F238E27FC236}">
                  <a16:creationId xmlns:a16="http://schemas.microsoft.com/office/drawing/2014/main" id="{DEAD49B6-BDFB-4C1F-B558-9FCD696F3919}"/>
                </a:ext>
              </a:extLst>
            </p:cNvPr>
            <p:cNvSpPr>
              <a:spLocks noChangeArrowheads="1"/>
            </p:cNvSpPr>
            <p:nvPr/>
          </p:nvSpPr>
          <p:spPr bwMode="auto">
            <a:xfrm>
              <a:off x="1265237"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5" name="Rectangle 78">
              <a:extLst>
                <a:ext uri="{FF2B5EF4-FFF2-40B4-BE49-F238E27FC236}">
                  <a16:creationId xmlns:a16="http://schemas.microsoft.com/office/drawing/2014/main" id="{4AEC2068-F7ED-4D91-AE89-1E47D3670584}"/>
                </a:ext>
              </a:extLst>
            </p:cNvPr>
            <p:cNvSpPr>
              <a:spLocks noChangeArrowheads="1"/>
            </p:cNvSpPr>
            <p:nvPr/>
          </p:nvSpPr>
          <p:spPr bwMode="auto">
            <a:xfrm>
              <a:off x="1428749"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6" name="Rectangle 79">
              <a:extLst>
                <a:ext uri="{FF2B5EF4-FFF2-40B4-BE49-F238E27FC236}">
                  <a16:creationId xmlns:a16="http://schemas.microsoft.com/office/drawing/2014/main" id="{1AD66CD5-3119-4914-A301-A566FFCA3ABE}"/>
                </a:ext>
              </a:extLst>
            </p:cNvPr>
            <p:cNvSpPr>
              <a:spLocks noChangeArrowheads="1"/>
            </p:cNvSpPr>
            <p:nvPr/>
          </p:nvSpPr>
          <p:spPr bwMode="auto">
            <a:xfrm>
              <a:off x="1592262" y="57912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67" name="Rectangle 80">
              <a:extLst>
                <a:ext uri="{FF2B5EF4-FFF2-40B4-BE49-F238E27FC236}">
                  <a16:creationId xmlns:a16="http://schemas.microsoft.com/office/drawing/2014/main" id="{34089F50-5637-4FB5-9552-F6CACF1DA348}"/>
                </a:ext>
              </a:extLst>
            </p:cNvPr>
            <p:cNvSpPr>
              <a:spLocks noChangeArrowheads="1"/>
            </p:cNvSpPr>
            <p:nvPr/>
          </p:nvSpPr>
          <p:spPr bwMode="auto">
            <a:xfrm>
              <a:off x="731837" y="597852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8" name="Rectangle 81">
              <a:extLst>
                <a:ext uri="{FF2B5EF4-FFF2-40B4-BE49-F238E27FC236}">
                  <a16:creationId xmlns:a16="http://schemas.microsoft.com/office/drawing/2014/main" id="{5C38E0DF-6C62-412B-ABBC-4BC47DAE1EFD}"/>
                </a:ext>
              </a:extLst>
            </p:cNvPr>
            <p:cNvSpPr>
              <a:spLocks noChangeArrowheads="1"/>
            </p:cNvSpPr>
            <p:nvPr/>
          </p:nvSpPr>
          <p:spPr bwMode="auto">
            <a:xfrm>
              <a:off x="893762" y="597852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69" name="Rectangle 82">
              <a:extLst>
                <a:ext uri="{FF2B5EF4-FFF2-40B4-BE49-F238E27FC236}">
                  <a16:creationId xmlns:a16="http://schemas.microsoft.com/office/drawing/2014/main" id="{38623735-1B8B-4547-90F1-A11AF571D977}"/>
                </a:ext>
              </a:extLst>
            </p:cNvPr>
            <p:cNvSpPr>
              <a:spLocks noChangeArrowheads="1"/>
            </p:cNvSpPr>
            <p:nvPr/>
          </p:nvSpPr>
          <p:spPr bwMode="auto">
            <a:xfrm>
              <a:off x="1265237"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0" name="Rectangle 83">
              <a:extLst>
                <a:ext uri="{FF2B5EF4-FFF2-40B4-BE49-F238E27FC236}">
                  <a16:creationId xmlns:a16="http://schemas.microsoft.com/office/drawing/2014/main" id="{41A98DB1-DB42-4E06-9D60-0E932794544F}"/>
                </a:ext>
              </a:extLst>
            </p:cNvPr>
            <p:cNvSpPr>
              <a:spLocks noChangeArrowheads="1"/>
            </p:cNvSpPr>
            <p:nvPr/>
          </p:nvSpPr>
          <p:spPr bwMode="auto">
            <a:xfrm>
              <a:off x="1428749"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1" name="Rectangle 84">
              <a:extLst>
                <a:ext uri="{FF2B5EF4-FFF2-40B4-BE49-F238E27FC236}">
                  <a16:creationId xmlns:a16="http://schemas.microsoft.com/office/drawing/2014/main" id="{E481C3D5-A076-49C0-82F9-EAE863EC34CE}"/>
                </a:ext>
              </a:extLst>
            </p:cNvPr>
            <p:cNvSpPr>
              <a:spLocks noChangeArrowheads="1"/>
            </p:cNvSpPr>
            <p:nvPr/>
          </p:nvSpPr>
          <p:spPr bwMode="auto">
            <a:xfrm>
              <a:off x="1592262" y="5978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2" name="Rectangle 85">
              <a:extLst>
                <a:ext uri="{FF2B5EF4-FFF2-40B4-BE49-F238E27FC236}">
                  <a16:creationId xmlns:a16="http://schemas.microsoft.com/office/drawing/2014/main" id="{03C63FD2-C194-4142-8752-648DC764E1AC}"/>
                </a:ext>
              </a:extLst>
            </p:cNvPr>
            <p:cNvSpPr>
              <a:spLocks noChangeArrowheads="1"/>
            </p:cNvSpPr>
            <p:nvPr/>
          </p:nvSpPr>
          <p:spPr bwMode="auto">
            <a:xfrm>
              <a:off x="731837" y="616585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3" name="Rectangle 86">
              <a:extLst>
                <a:ext uri="{FF2B5EF4-FFF2-40B4-BE49-F238E27FC236}">
                  <a16:creationId xmlns:a16="http://schemas.microsoft.com/office/drawing/2014/main" id="{B1A0A8FA-CFC5-4157-B190-4A55FF8DFDB8}"/>
                </a:ext>
              </a:extLst>
            </p:cNvPr>
            <p:cNvSpPr>
              <a:spLocks noChangeArrowheads="1"/>
            </p:cNvSpPr>
            <p:nvPr/>
          </p:nvSpPr>
          <p:spPr bwMode="auto">
            <a:xfrm>
              <a:off x="893762" y="616585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4" name="Rectangle 87">
              <a:extLst>
                <a:ext uri="{FF2B5EF4-FFF2-40B4-BE49-F238E27FC236}">
                  <a16:creationId xmlns:a16="http://schemas.microsoft.com/office/drawing/2014/main" id="{683F54AB-2CC9-4E4F-B962-E4663EF7095F}"/>
                </a:ext>
              </a:extLst>
            </p:cNvPr>
            <p:cNvSpPr>
              <a:spLocks noChangeArrowheads="1"/>
            </p:cNvSpPr>
            <p:nvPr/>
          </p:nvSpPr>
          <p:spPr bwMode="auto">
            <a:xfrm>
              <a:off x="1265237"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5" name="Rectangle 88">
              <a:extLst>
                <a:ext uri="{FF2B5EF4-FFF2-40B4-BE49-F238E27FC236}">
                  <a16:creationId xmlns:a16="http://schemas.microsoft.com/office/drawing/2014/main" id="{039C3D3A-8771-48F8-B3C5-A1C437DDE4AC}"/>
                </a:ext>
              </a:extLst>
            </p:cNvPr>
            <p:cNvSpPr>
              <a:spLocks noChangeArrowheads="1"/>
            </p:cNvSpPr>
            <p:nvPr/>
          </p:nvSpPr>
          <p:spPr bwMode="auto">
            <a:xfrm>
              <a:off x="1428749"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6" name="Rectangle 89">
              <a:extLst>
                <a:ext uri="{FF2B5EF4-FFF2-40B4-BE49-F238E27FC236}">
                  <a16:creationId xmlns:a16="http://schemas.microsoft.com/office/drawing/2014/main" id="{54083304-2868-4996-8E04-191580917798}"/>
                </a:ext>
              </a:extLst>
            </p:cNvPr>
            <p:cNvSpPr>
              <a:spLocks noChangeArrowheads="1"/>
            </p:cNvSpPr>
            <p:nvPr/>
          </p:nvSpPr>
          <p:spPr bwMode="auto">
            <a:xfrm>
              <a:off x="1592262" y="6165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77" name="Rectangle 90">
              <a:extLst>
                <a:ext uri="{FF2B5EF4-FFF2-40B4-BE49-F238E27FC236}">
                  <a16:creationId xmlns:a16="http://schemas.microsoft.com/office/drawing/2014/main" id="{F3512F1F-F472-4BC1-BFA4-1FBD72F6BAA6}"/>
                </a:ext>
              </a:extLst>
            </p:cNvPr>
            <p:cNvSpPr>
              <a:spLocks noChangeArrowheads="1"/>
            </p:cNvSpPr>
            <p:nvPr/>
          </p:nvSpPr>
          <p:spPr bwMode="auto">
            <a:xfrm>
              <a:off x="731837" y="635317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8" name="Rectangle 91">
              <a:extLst>
                <a:ext uri="{FF2B5EF4-FFF2-40B4-BE49-F238E27FC236}">
                  <a16:creationId xmlns:a16="http://schemas.microsoft.com/office/drawing/2014/main" id="{EBFF4217-8989-492A-BAF6-1C296CF8B0DF}"/>
                </a:ext>
              </a:extLst>
            </p:cNvPr>
            <p:cNvSpPr>
              <a:spLocks noChangeArrowheads="1"/>
            </p:cNvSpPr>
            <p:nvPr/>
          </p:nvSpPr>
          <p:spPr bwMode="auto">
            <a:xfrm>
              <a:off x="893762" y="6353176"/>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79" name="Rectangle 92">
              <a:extLst>
                <a:ext uri="{FF2B5EF4-FFF2-40B4-BE49-F238E27FC236}">
                  <a16:creationId xmlns:a16="http://schemas.microsoft.com/office/drawing/2014/main" id="{5731E6A9-A9EB-4AB9-A04B-EF8867E28363}"/>
                </a:ext>
              </a:extLst>
            </p:cNvPr>
            <p:cNvSpPr>
              <a:spLocks noChangeArrowheads="1"/>
            </p:cNvSpPr>
            <p:nvPr/>
          </p:nvSpPr>
          <p:spPr bwMode="auto">
            <a:xfrm>
              <a:off x="1265237"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0" name="Rectangle 93">
              <a:extLst>
                <a:ext uri="{FF2B5EF4-FFF2-40B4-BE49-F238E27FC236}">
                  <a16:creationId xmlns:a16="http://schemas.microsoft.com/office/drawing/2014/main" id="{04E259DA-9319-4D95-8653-97D27B6A5B50}"/>
                </a:ext>
              </a:extLst>
            </p:cNvPr>
            <p:cNvSpPr>
              <a:spLocks noChangeArrowheads="1"/>
            </p:cNvSpPr>
            <p:nvPr/>
          </p:nvSpPr>
          <p:spPr bwMode="auto">
            <a:xfrm>
              <a:off x="1428749"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1" name="Rectangle 94">
              <a:extLst>
                <a:ext uri="{FF2B5EF4-FFF2-40B4-BE49-F238E27FC236}">
                  <a16:creationId xmlns:a16="http://schemas.microsoft.com/office/drawing/2014/main" id="{7C623D72-7C97-456A-BF27-59E8E24FEA50}"/>
                </a:ext>
              </a:extLst>
            </p:cNvPr>
            <p:cNvSpPr>
              <a:spLocks noChangeArrowheads="1"/>
            </p:cNvSpPr>
            <p:nvPr/>
          </p:nvSpPr>
          <p:spPr bwMode="auto">
            <a:xfrm>
              <a:off x="1592262" y="63531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2" name="Rectangle 95">
              <a:extLst>
                <a:ext uri="{FF2B5EF4-FFF2-40B4-BE49-F238E27FC236}">
                  <a16:creationId xmlns:a16="http://schemas.microsoft.com/office/drawing/2014/main" id="{C739D841-4052-4612-A432-A52CBCD0A019}"/>
                </a:ext>
              </a:extLst>
            </p:cNvPr>
            <p:cNvSpPr>
              <a:spLocks noChangeArrowheads="1"/>
            </p:cNvSpPr>
            <p:nvPr/>
          </p:nvSpPr>
          <p:spPr bwMode="auto">
            <a:xfrm>
              <a:off x="731837" y="654050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83" name="Rectangle 96">
              <a:extLst>
                <a:ext uri="{FF2B5EF4-FFF2-40B4-BE49-F238E27FC236}">
                  <a16:creationId xmlns:a16="http://schemas.microsoft.com/office/drawing/2014/main" id="{6DBFC031-B4C2-442E-B23A-588C3B232C4A}"/>
                </a:ext>
              </a:extLst>
            </p:cNvPr>
            <p:cNvSpPr>
              <a:spLocks noChangeArrowheads="1"/>
            </p:cNvSpPr>
            <p:nvPr/>
          </p:nvSpPr>
          <p:spPr bwMode="auto">
            <a:xfrm>
              <a:off x="893762" y="6540501"/>
              <a:ext cx="98425" cy="98425"/>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de-DE"/>
            </a:p>
          </p:txBody>
        </p:sp>
        <p:sp>
          <p:nvSpPr>
            <p:cNvPr id="84" name="Rectangle 97">
              <a:extLst>
                <a:ext uri="{FF2B5EF4-FFF2-40B4-BE49-F238E27FC236}">
                  <a16:creationId xmlns:a16="http://schemas.microsoft.com/office/drawing/2014/main" id="{B49667AB-479A-43A6-B26D-2162EF2AD6FF}"/>
                </a:ext>
              </a:extLst>
            </p:cNvPr>
            <p:cNvSpPr>
              <a:spLocks noChangeArrowheads="1"/>
            </p:cNvSpPr>
            <p:nvPr/>
          </p:nvSpPr>
          <p:spPr bwMode="auto">
            <a:xfrm>
              <a:off x="1265237"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5" name="Rectangle 98">
              <a:extLst>
                <a:ext uri="{FF2B5EF4-FFF2-40B4-BE49-F238E27FC236}">
                  <a16:creationId xmlns:a16="http://schemas.microsoft.com/office/drawing/2014/main" id="{F4B2244A-A7DF-40B6-93B4-E96F5967AA5F}"/>
                </a:ext>
              </a:extLst>
            </p:cNvPr>
            <p:cNvSpPr>
              <a:spLocks noChangeArrowheads="1"/>
            </p:cNvSpPr>
            <p:nvPr/>
          </p:nvSpPr>
          <p:spPr bwMode="auto">
            <a:xfrm>
              <a:off x="1428749"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6" name="Rectangle 99">
              <a:extLst>
                <a:ext uri="{FF2B5EF4-FFF2-40B4-BE49-F238E27FC236}">
                  <a16:creationId xmlns:a16="http://schemas.microsoft.com/office/drawing/2014/main" id="{F712ECD4-BF45-46F9-A97B-E19573867E44}"/>
                </a:ext>
              </a:extLst>
            </p:cNvPr>
            <p:cNvSpPr>
              <a:spLocks noChangeArrowheads="1"/>
            </p:cNvSpPr>
            <p:nvPr/>
          </p:nvSpPr>
          <p:spPr bwMode="auto">
            <a:xfrm>
              <a:off x="1592262" y="65405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7" name="Rectangle 62">
              <a:extLst>
                <a:ext uri="{FF2B5EF4-FFF2-40B4-BE49-F238E27FC236}">
                  <a16:creationId xmlns:a16="http://schemas.microsoft.com/office/drawing/2014/main" id="{7A2FE606-09A9-43CC-B6B4-4541E2F9EC8C}"/>
                </a:ext>
              </a:extLst>
            </p:cNvPr>
            <p:cNvSpPr>
              <a:spLocks noChangeArrowheads="1"/>
            </p:cNvSpPr>
            <p:nvPr/>
          </p:nvSpPr>
          <p:spPr bwMode="auto">
            <a:xfrm>
              <a:off x="1292227"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8" name="Rectangle 63">
              <a:extLst>
                <a:ext uri="{FF2B5EF4-FFF2-40B4-BE49-F238E27FC236}">
                  <a16:creationId xmlns:a16="http://schemas.microsoft.com/office/drawing/2014/main" id="{EC639477-16DA-4B5B-BE67-CAA9D9EB2D74}"/>
                </a:ext>
              </a:extLst>
            </p:cNvPr>
            <p:cNvSpPr>
              <a:spLocks noChangeArrowheads="1"/>
            </p:cNvSpPr>
            <p:nvPr/>
          </p:nvSpPr>
          <p:spPr bwMode="auto">
            <a:xfrm>
              <a:off x="1455739"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89" name="Rectangle 64">
              <a:extLst>
                <a:ext uri="{FF2B5EF4-FFF2-40B4-BE49-F238E27FC236}">
                  <a16:creationId xmlns:a16="http://schemas.microsoft.com/office/drawing/2014/main" id="{DCDBC91E-EAF9-405A-9F39-644E56067671}"/>
                </a:ext>
              </a:extLst>
            </p:cNvPr>
            <p:cNvSpPr>
              <a:spLocks noChangeArrowheads="1"/>
            </p:cNvSpPr>
            <p:nvPr/>
          </p:nvSpPr>
          <p:spPr bwMode="auto">
            <a:xfrm>
              <a:off x="1619252" y="5235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0" name="Rectangle 67">
              <a:extLst>
                <a:ext uri="{FF2B5EF4-FFF2-40B4-BE49-F238E27FC236}">
                  <a16:creationId xmlns:a16="http://schemas.microsoft.com/office/drawing/2014/main" id="{248A920F-ACD4-4DC6-B033-D41E5CD5B628}"/>
                </a:ext>
              </a:extLst>
            </p:cNvPr>
            <p:cNvSpPr>
              <a:spLocks noChangeArrowheads="1"/>
            </p:cNvSpPr>
            <p:nvPr/>
          </p:nvSpPr>
          <p:spPr bwMode="auto">
            <a:xfrm>
              <a:off x="1273175"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1" name="Rectangle 68">
              <a:extLst>
                <a:ext uri="{FF2B5EF4-FFF2-40B4-BE49-F238E27FC236}">
                  <a16:creationId xmlns:a16="http://schemas.microsoft.com/office/drawing/2014/main" id="{5E7AD6B5-C0D4-45F6-BF78-CB23B6CD5150}"/>
                </a:ext>
              </a:extLst>
            </p:cNvPr>
            <p:cNvSpPr>
              <a:spLocks noChangeArrowheads="1"/>
            </p:cNvSpPr>
            <p:nvPr/>
          </p:nvSpPr>
          <p:spPr bwMode="auto">
            <a:xfrm>
              <a:off x="1436687"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2" name="Rectangle 69">
              <a:extLst>
                <a:ext uri="{FF2B5EF4-FFF2-40B4-BE49-F238E27FC236}">
                  <a16:creationId xmlns:a16="http://schemas.microsoft.com/office/drawing/2014/main" id="{E50A44C9-9B55-4483-94BC-264F4B07B5A5}"/>
                </a:ext>
              </a:extLst>
            </p:cNvPr>
            <p:cNvSpPr>
              <a:spLocks noChangeArrowheads="1"/>
            </p:cNvSpPr>
            <p:nvPr/>
          </p:nvSpPr>
          <p:spPr bwMode="auto">
            <a:xfrm>
              <a:off x="1600200" y="5422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3" name="Rectangle 72">
              <a:extLst>
                <a:ext uri="{FF2B5EF4-FFF2-40B4-BE49-F238E27FC236}">
                  <a16:creationId xmlns:a16="http://schemas.microsoft.com/office/drawing/2014/main" id="{942CB921-2797-48D2-A24C-ECD8F2783DDD}"/>
                </a:ext>
              </a:extLst>
            </p:cNvPr>
            <p:cNvSpPr>
              <a:spLocks noChangeArrowheads="1"/>
            </p:cNvSpPr>
            <p:nvPr/>
          </p:nvSpPr>
          <p:spPr bwMode="auto">
            <a:xfrm>
              <a:off x="1273175"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4" name="Rectangle 73">
              <a:extLst>
                <a:ext uri="{FF2B5EF4-FFF2-40B4-BE49-F238E27FC236}">
                  <a16:creationId xmlns:a16="http://schemas.microsoft.com/office/drawing/2014/main" id="{65B97965-2B51-4AD2-B6F9-3DB77A23CBDE}"/>
                </a:ext>
              </a:extLst>
            </p:cNvPr>
            <p:cNvSpPr>
              <a:spLocks noChangeArrowheads="1"/>
            </p:cNvSpPr>
            <p:nvPr/>
          </p:nvSpPr>
          <p:spPr bwMode="auto">
            <a:xfrm>
              <a:off x="1436687"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5" name="Rectangle 74">
              <a:extLst>
                <a:ext uri="{FF2B5EF4-FFF2-40B4-BE49-F238E27FC236}">
                  <a16:creationId xmlns:a16="http://schemas.microsoft.com/office/drawing/2014/main" id="{407DDFF4-6196-49B5-9F9C-605B18F2320B}"/>
                </a:ext>
              </a:extLst>
            </p:cNvPr>
            <p:cNvSpPr>
              <a:spLocks noChangeArrowheads="1"/>
            </p:cNvSpPr>
            <p:nvPr/>
          </p:nvSpPr>
          <p:spPr bwMode="auto">
            <a:xfrm>
              <a:off x="1600200" y="561022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6" name="Rectangle 77">
              <a:extLst>
                <a:ext uri="{FF2B5EF4-FFF2-40B4-BE49-F238E27FC236}">
                  <a16:creationId xmlns:a16="http://schemas.microsoft.com/office/drawing/2014/main" id="{1136D363-C491-435A-BC35-9E6019982F86}"/>
                </a:ext>
              </a:extLst>
            </p:cNvPr>
            <p:cNvSpPr>
              <a:spLocks noChangeArrowheads="1"/>
            </p:cNvSpPr>
            <p:nvPr/>
          </p:nvSpPr>
          <p:spPr bwMode="auto">
            <a:xfrm>
              <a:off x="1273175"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7" name="Rectangle 78">
              <a:extLst>
                <a:ext uri="{FF2B5EF4-FFF2-40B4-BE49-F238E27FC236}">
                  <a16:creationId xmlns:a16="http://schemas.microsoft.com/office/drawing/2014/main" id="{FC89F2A5-C94C-49BA-ACC2-5C0A157ADE10}"/>
                </a:ext>
              </a:extLst>
            </p:cNvPr>
            <p:cNvSpPr>
              <a:spLocks noChangeArrowheads="1"/>
            </p:cNvSpPr>
            <p:nvPr/>
          </p:nvSpPr>
          <p:spPr bwMode="auto">
            <a:xfrm>
              <a:off x="1436687"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8" name="Rectangle 79">
              <a:extLst>
                <a:ext uri="{FF2B5EF4-FFF2-40B4-BE49-F238E27FC236}">
                  <a16:creationId xmlns:a16="http://schemas.microsoft.com/office/drawing/2014/main" id="{591CBDB6-FE4C-44DE-B5F2-C543BB7CF693}"/>
                </a:ext>
              </a:extLst>
            </p:cNvPr>
            <p:cNvSpPr>
              <a:spLocks noChangeArrowheads="1"/>
            </p:cNvSpPr>
            <p:nvPr/>
          </p:nvSpPr>
          <p:spPr bwMode="auto">
            <a:xfrm>
              <a:off x="1600200" y="579755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99" name="Rectangle 82">
              <a:extLst>
                <a:ext uri="{FF2B5EF4-FFF2-40B4-BE49-F238E27FC236}">
                  <a16:creationId xmlns:a16="http://schemas.microsoft.com/office/drawing/2014/main" id="{90420DA2-2AF7-4007-85A5-4CACC1E2E43E}"/>
                </a:ext>
              </a:extLst>
            </p:cNvPr>
            <p:cNvSpPr>
              <a:spLocks noChangeArrowheads="1"/>
            </p:cNvSpPr>
            <p:nvPr/>
          </p:nvSpPr>
          <p:spPr bwMode="auto">
            <a:xfrm>
              <a:off x="1273175"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0" name="Rectangle 83">
              <a:extLst>
                <a:ext uri="{FF2B5EF4-FFF2-40B4-BE49-F238E27FC236}">
                  <a16:creationId xmlns:a16="http://schemas.microsoft.com/office/drawing/2014/main" id="{DC5541C8-2A5F-49BB-971A-AA063615947E}"/>
                </a:ext>
              </a:extLst>
            </p:cNvPr>
            <p:cNvSpPr>
              <a:spLocks noChangeArrowheads="1"/>
            </p:cNvSpPr>
            <p:nvPr/>
          </p:nvSpPr>
          <p:spPr bwMode="auto">
            <a:xfrm>
              <a:off x="1436687"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1" name="Rectangle 84">
              <a:extLst>
                <a:ext uri="{FF2B5EF4-FFF2-40B4-BE49-F238E27FC236}">
                  <a16:creationId xmlns:a16="http://schemas.microsoft.com/office/drawing/2014/main" id="{0AE6D90D-5A67-4651-BAB0-A75D97393E5F}"/>
                </a:ext>
              </a:extLst>
            </p:cNvPr>
            <p:cNvSpPr>
              <a:spLocks noChangeArrowheads="1"/>
            </p:cNvSpPr>
            <p:nvPr/>
          </p:nvSpPr>
          <p:spPr bwMode="auto">
            <a:xfrm>
              <a:off x="1600200" y="5984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2" name="Rectangle 87">
              <a:extLst>
                <a:ext uri="{FF2B5EF4-FFF2-40B4-BE49-F238E27FC236}">
                  <a16:creationId xmlns:a16="http://schemas.microsoft.com/office/drawing/2014/main" id="{78100110-28DA-46C7-8252-6A5B3C4ED6D3}"/>
                </a:ext>
              </a:extLst>
            </p:cNvPr>
            <p:cNvSpPr>
              <a:spLocks noChangeArrowheads="1"/>
            </p:cNvSpPr>
            <p:nvPr/>
          </p:nvSpPr>
          <p:spPr bwMode="auto">
            <a:xfrm>
              <a:off x="1273175"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3" name="Rectangle 88">
              <a:extLst>
                <a:ext uri="{FF2B5EF4-FFF2-40B4-BE49-F238E27FC236}">
                  <a16:creationId xmlns:a16="http://schemas.microsoft.com/office/drawing/2014/main" id="{FBABF2CD-AAA9-4ECC-966F-6A79B1C073F7}"/>
                </a:ext>
              </a:extLst>
            </p:cNvPr>
            <p:cNvSpPr>
              <a:spLocks noChangeArrowheads="1"/>
            </p:cNvSpPr>
            <p:nvPr/>
          </p:nvSpPr>
          <p:spPr bwMode="auto">
            <a:xfrm>
              <a:off x="1436687"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4" name="Rectangle 89">
              <a:extLst>
                <a:ext uri="{FF2B5EF4-FFF2-40B4-BE49-F238E27FC236}">
                  <a16:creationId xmlns:a16="http://schemas.microsoft.com/office/drawing/2014/main" id="{4A6EF919-F8CA-44B5-AB75-89FC04EF7A45}"/>
                </a:ext>
              </a:extLst>
            </p:cNvPr>
            <p:cNvSpPr>
              <a:spLocks noChangeArrowheads="1"/>
            </p:cNvSpPr>
            <p:nvPr/>
          </p:nvSpPr>
          <p:spPr bwMode="auto">
            <a:xfrm>
              <a:off x="1600200" y="6172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5" name="Rectangle 92">
              <a:extLst>
                <a:ext uri="{FF2B5EF4-FFF2-40B4-BE49-F238E27FC236}">
                  <a16:creationId xmlns:a16="http://schemas.microsoft.com/office/drawing/2014/main" id="{5D9B9B8D-8D1B-4DA3-93B2-1A83F39898E9}"/>
                </a:ext>
              </a:extLst>
            </p:cNvPr>
            <p:cNvSpPr>
              <a:spLocks noChangeArrowheads="1"/>
            </p:cNvSpPr>
            <p:nvPr/>
          </p:nvSpPr>
          <p:spPr bwMode="auto">
            <a:xfrm>
              <a:off x="1273175"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6" name="Rectangle 93">
              <a:extLst>
                <a:ext uri="{FF2B5EF4-FFF2-40B4-BE49-F238E27FC236}">
                  <a16:creationId xmlns:a16="http://schemas.microsoft.com/office/drawing/2014/main" id="{867B4ADE-99EE-4FB9-8C1D-7581C6905291}"/>
                </a:ext>
              </a:extLst>
            </p:cNvPr>
            <p:cNvSpPr>
              <a:spLocks noChangeArrowheads="1"/>
            </p:cNvSpPr>
            <p:nvPr/>
          </p:nvSpPr>
          <p:spPr bwMode="auto">
            <a:xfrm>
              <a:off x="1436687"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7" name="Rectangle 94">
              <a:extLst>
                <a:ext uri="{FF2B5EF4-FFF2-40B4-BE49-F238E27FC236}">
                  <a16:creationId xmlns:a16="http://schemas.microsoft.com/office/drawing/2014/main" id="{1ADD03FB-5ED5-4BFF-B43A-B10B237B6162}"/>
                </a:ext>
              </a:extLst>
            </p:cNvPr>
            <p:cNvSpPr>
              <a:spLocks noChangeArrowheads="1"/>
            </p:cNvSpPr>
            <p:nvPr/>
          </p:nvSpPr>
          <p:spPr bwMode="auto">
            <a:xfrm>
              <a:off x="1600200" y="63595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8" name="Rectangle 97">
              <a:extLst>
                <a:ext uri="{FF2B5EF4-FFF2-40B4-BE49-F238E27FC236}">
                  <a16:creationId xmlns:a16="http://schemas.microsoft.com/office/drawing/2014/main" id="{6D4330E1-E75E-499C-8979-0BC78CCB3030}"/>
                </a:ext>
              </a:extLst>
            </p:cNvPr>
            <p:cNvSpPr>
              <a:spLocks noChangeArrowheads="1"/>
            </p:cNvSpPr>
            <p:nvPr/>
          </p:nvSpPr>
          <p:spPr bwMode="auto">
            <a:xfrm>
              <a:off x="1273175" y="6546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09" name="Rectangle 98">
              <a:extLst>
                <a:ext uri="{FF2B5EF4-FFF2-40B4-BE49-F238E27FC236}">
                  <a16:creationId xmlns:a16="http://schemas.microsoft.com/office/drawing/2014/main" id="{CE62C14F-0263-427C-92E7-C5CCA80A1956}"/>
                </a:ext>
              </a:extLst>
            </p:cNvPr>
            <p:cNvSpPr>
              <a:spLocks noChangeArrowheads="1"/>
            </p:cNvSpPr>
            <p:nvPr/>
          </p:nvSpPr>
          <p:spPr bwMode="auto">
            <a:xfrm>
              <a:off x="1436687" y="65468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0" name="Rectangle 59">
              <a:extLst>
                <a:ext uri="{FF2B5EF4-FFF2-40B4-BE49-F238E27FC236}">
                  <a16:creationId xmlns:a16="http://schemas.microsoft.com/office/drawing/2014/main" id="{5F4DC642-53C3-4B3D-9A27-D099B1540CDE}"/>
                </a:ext>
              </a:extLst>
            </p:cNvPr>
            <p:cNvSpPr>
              <a:spLocks noChangeArrowheads="1"/>
            </p:cNvSpPr>
            <p:nvPr/>
          </p:nvSpPr>
          <p:spPr bwMode="auto">
            <a:xfrm>
              <a:off x="1217615" y="5165724"/>
              <a:ext cx="524370" cy="1820863"/>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endParaRPr lang="de-DE"/>
            </a:p>
          </p:txBody>
        </p:sp>
        <p:sp>
          <p:nvSpPr>
            <p:cNvPr id="111" name="Rectangle 72">
              <a:extLst>
                <a:ext uri="{FF2B5EF4-FFF2-40B4-BE49-F238E27FC236}">
                  <a16:creationId xmlns:a16="http://schemas.microsoft.com/office/drawing/2014/main" id="{DA132858-3DA6-456D-A5FE-4103F58C5308}"/>
                </a:ext>
              </a:extLst>
            </p:cNvPr>
            <p:cNvSpPr>
              <a:spLocks noChangeArrowheads="1"/>
            </p:cNvSpPr>
            <p:nvPr/>
          </p:nvSpPr>
          <p:spPr bwMode="auto">
            <a:xfrm>
              <a:off x="1281113"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2" name="Rectangle 73">
              <a:extLst>
                <a:ext uri="{FF2B5EF4-FFF2-40B4-BE49-F238E27FC236}">
                  <a16:creationId xmlns:a16="http://schemas.microsoft.com/office/drawing/2014/main" id="{9F960383-5487-4995-91CD-0A2C683BC361}"/>
                </a:ext>
              </a:extLst>
            </p:cNvPr>
            <p:cNvSpPr>
              <a:spLocks noChangeArrowheads="1"/>
            </p:cNvSpPr>
            <p:nvPr/>
          </p:nvSpPr>
          <p:spPr bwMode="auto">
            <a:xfrm>
              <a:off x="1444625"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3" name="Rectangle 74">
              <a:extLst>
                <a:ext uri="{FF2B5EF4-FFF2-40B4-BE49-F238E27FC236}">
                  <a16:creationId xmlns:a16="http://schemas.microsoft.com/office/drawing/2014/main" id="{E52B0AA8-5D89-4BE9-9FB1-46261802770D}"/>
                </a:ext>
              </a:extLst>
            </p:cNvPr>
            <p:cNvSpPr>
              <a:spLocks noChangeArrowheads="1"/>
            </p:cNvSpPr>
            <p:nvPr/>
          </p:nvSpPr>
          <p:spPr bwMode="auto">
            <a:xfrm>
              <a:off x="1608138" y="5616576"/>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4" name="Rectangle 77">
              <a:extLst>
                <a:ext uri="{FF2B5EF4-FFF2-40B4-BE49-F238E27FC236}">
                  <a16:creationId xmlns:a16="http://schemas.microsoft.com/office/drawing/2014/main" id="{E0A8EB44-E419-48BF-B7BE-6327EE277AA0}"/>
                </a:ext>
              </a:extLst>
            </p:cNvPr>
            <p:cNvSpPr>
              <a:spLocks noChangeArrowheads="1"/>
            </p:cNvSpPr>
            <p:nvPr/>
          </p:nvSpPr>
          <p:spPr bwMode="auto">
            <a:xfrm>
              <a:off x="1281113"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5" name="Rectangle 78">
              <a:extLst>
                <a:ext uri="{FF2B5EF4-FFF2-40B4-BE49-F238E27FC236}">
                  <a16:creationId xmlns:a16="http://schemas.microsoft.com/office/drawing/2014/main" id="{046DFC68-CB3D-422F-88D0-8F81FE37C9B0}"/>
                </a:ext>
              </a:extLst>
            </p:cNvPr>
            <p:cNvSpPr>
              <a:spLocks noChangeArrowheads="1"/>
            </p:cNvSpPr>
            <p:nvPr/>
          </p:nvSpPr>
          <p:spPr bwMode="auto">
            <a:xfrm>
              <a:off x="1444625"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6" name="Rectangle 79">
              <a:extLst>
                <a:ext uri="{FF2B5EF4-FFF2-40B4-BE49-F238E27FC236}">
                  <a16:creationId xmlns:a16="http://schemas.microsoft.com/office/drawing/2014/main" id="{D655D48E-34AD-4B69-99E3-4F7EFDF1EAA6}"/>
                </a:ext>
              </a:extLst>
            </p:cNvPr>
            <p:cNvSpPr>
              <a:spLocks noChangeArrowheads="1"/>
            </p:cNvSpPr>
            <p:nvPr/>
          </p:nvSpPr>
          <p:spPr bwMode="auto">
            <a:xfrm>
              <a:off x="1608138" y="5803901"/>
              <a:ext cx="98425" cy="96838"/>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7" name="Rectangle 82">
              <a:extLst>
                <a:ext uri="{FF2B5EF4-FFF2-40B4-BE49-F238E27FC236}">
                  <a16:creationId xmlns:a16="http://schemas.microsoft.com/office/drawing/2014/main" id="{1D9A0B04-D427-48E6-8F3E-EE497BBEB004}"/>
                </a:ext>
              </a:extLst>
            </p:cNvPr>
            <p:cNvSpPr>
              <a:spLocks noChangeArrowheads="1"/>
            </p:cNvSpPr>
            <p:nvPr/>
          </p:nvSpPr>
          <p:spPr bwMode="auto">
            <a:xfrm>
              <a:off x="1281113"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8" name="Rectangle 83">
              <a:extLst>
                <a:ext uri="{FF2B5EF4-FFF2-40B4-BE49-F238E27FC236}">
                  <a16:creationId xmlns:a16="http://schemas.microsoft.com/office/drawing/2014/main" id="{F87A88D5-BF38-4398-87DC-BC10F658F500}"/>
                </a:ext>
              </a:extLst>
            </p:cNvPr>
            <p:cNvSpPr>
              <a:spLocks noChangeArrowheads="1"/>
            </p:cNvSpPr>
            <p:nvPr/>
          </p:nvSpPr>
          <p:spPr bwMode="auto">
            <a:xfrm>
              <a:off x="1444625"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19" name="Rectangle 84">
              <a:extLst>
                <a:ext uri="{FF2B5EF4-FFF2-40B4-BE49-F238E27FC236}">
                  <a16:creationId xmlns:a16="http://schemas.microsoft.com/office/drawing/2014/main" id="{0835455F-266E-4B57-A10B-9BDDA2691FFB}"/>
                </a:ext>
              </a:extLst>
            </p:cNvPr>
            <p:cNvSpPr>
              <a:spLocks noChangeArrowheads="1"/>
            </p:cNvSpPr>
            <p:nvPr/>
          </p:nvSpPr>
          <p:spPr bwMode="auto">
            <a:xfrm>
              <a:off x="1608138" y="599122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0" name="Rectangle 87">
              <a:extLst>
                <a:ext uri="{FF2B5EF4-FFF2-40B4-BE49-F238E27FC236}">
                  <a16:creationId xmlns:a16="http://schemas.microsoft.com/office/drawing/2014/main" id="{624DA09C-A752-4E7B-BD5E-F0A3B811DE2F}"/>
                </a:ext>
              </a:extLst>
            </p:cNvPr>
            <p:cNvSpPr>
              <a:spLocks noChangeArrowheads="1"/>
            </p:cNvSpPr>
            <p:nvPr/>
          </p:nvSpPr>
          <p:spPr bwMode="auto">
            <a:xfrm>
              <a:off x="1281113"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1" name="Rectangle 88">
              <a:extLst>
                <a:ext uri="{FF2B5EF4-FFF2-40B4-BE49-F238E27FC236}">
                  <a16:creationId xmlns:a16="http://schemas.microsoft.com/office/drawing/2014/main" id="{2366C2F7-8AC6-451C-9D7A-0BAB10D50694}"/>
                </a:ext>
              </a:extLst>
            </p:cNvPr>
            <p:cNvSpPr>
              <a:spLocks noChangeArrowheads="1"/>
            </p:cNvSpPr>
            <p:nvPr/>
          </p:nvSpPr>
          <p:spPr bwMode="auto">
            <a:xfrm>
              <a:off x="1444625"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2" name="Rectangle 89">
              <a:extLst>
                <a:ext uri="{FF2B5EF4-FFF2-40B4-BE49-F238E27FC236}">
                  <a16:creationId xmlns:a16="http://schemas.microsoft.com/office/drawing/2014/main" id="{14AAAEAE-BA97-421D-852E-AD425B461393}"/>
                </a:ext>
              </a:extLst>
            </p:cNvPr>
            <p:cNvSpPr>
              <a:spLocks noChangeArrowheads="1"/>
            </p:cNvSpPr>
            <p:nvPr/>
          </p:nvSpPr>
          <p:spPr bwMode="auto">
            <a:xfrm>
              <a:off x="1608138" y="617855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3" name="Rectangle 92">
              <a:extLst>
                <a:ext uri="{FF2B5EF4-FFF2-40B4-BE49-F238E27FC236}">
                  <a16:creationId xmlns:a16="http://schemas.microsoft.com/office/drawing/2014/main" id="{90A047F4-95E5-4BB8-ABB4-9F0641742714}"/>
                </a:ext>
              </a:extLst>
            </p:cNvPr>
            <p:cNvSpPr>
              <a:spLocks noChangeArrowheads="1"/>
            </p:cNvSpPr>
            <p:nvPr/>
          </p:nvSpPr>
          <p:spPr bwMode="auto">
            <a:xfrm>
              <a:off x="1281113"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4" name="Rectangle 93">
              <a:extLst>
                <a:ext uri="{FF2B5EF4-FFF2-40B4-BE49-F238E27FC236}">
                  <a16:creationId xmlns:a16="http://schemas.microsoft.com/office/drawing/2014/main" id="{4975E01F-ADB5-4C7C-87FA-F90DAE7C131C}"/>
                </a:ext>
              </a:extLst>
            </p:cNvPr>
            <p:cNvSpPr>
              <a:spLocks noChangeArrowheads="1"/>
            </p:cNvSpPr>
            <p:nvPr/>
          </p:nvSpPr>
          <p:spPr bwMode="auto">
            <a:xfrm>
              <a:off x="1444625"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5" name="Rectangle 94">
              <a:extLst>
                <a:ext uri="{FF2B5EF4-FFF2-40B4-BE49-F238E27FC236}">
                  <a16:creationId xmlns:a16="http://schemas.microsoft.com/office/drawing/2014/main" id="{317E62E2-60AE-4ADB-B392-3AB032CB7604}"/>
                </a:ext>
              </a:extLst>
            </p:cNvPr>
            <p:cNvSpPr>
              <a:spLocks noChangeArrowheads="1"/>
            </p:cNvSpPr>
            <p:nvPr/>
          </p:nvSpPr>
          <p:spPr bwMode="auto">
            <a:xfrm>
              <a:off x="1608138" y="6365876"/>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6" name="Rectangle 97">
              <a:extLst>
                <a:ext uri="{FF2B5EF4-FFF2-40B4-BE49-F238E27FC236}">
                  <a16:creationId xmlns:a16="http://schemas.microsoft.com/office/drawing/2014/main" id="{EBF5AC96-0537-4782-BF65-0F1118923854}"/>
                </a:ext>
              </a:extLst>
            </p:cNvPr>
            <p:cNvSpPr>
              <a:spLocks noChangeArrowheads="1"/>
            </p:cNvSpPr>
            <p:nvPr/>
          </p:nvSpPr>
          <p:spPr bwMode="auto">
            <a:xfrm>
              <a:off x="1281113"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7" name="Rectangle 98">
              <a:extLst>
                <a:ext uri="{FF2B5EF4-FFF2-40B4-BE49-F238E27FC236}">
                  <a16:creationId xmlns:a16="http://schemas.microsoft.com/office/drawing/2014/main" id="{F9EA9DA3-F862-41FF-B659-982B4A061B14}"/>
                </a:ext>
              </a:extLst>
            </p:cNvPr>
            <p:cNvSpPr>
              <a:spLocks noChangeArrowheads="1"/>
            </p:cNvSpPr>
            <p:nvPr/>
          </p:nvSpPr>
          <p:spPr bwMode="auto">
            <a:xfrm>
              <a:off x="1444625"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sp>
          <p:nvSpPr>
            <p:cNvPr id="128" name="Rectangle 98">
              <a:extLst>
                <a:ext uri="{FF2B5EF4-FFF2-40B4-BE49-F238E27FC236}">
                  <a16:creationId xmlns:a16="http://schemas.microsoft.com/office/drawing/2014/main" id="{E89D428E-75B0-454B-BCF1-CF33478883A1}"/>
                </a:ext>
              </a:extLst>
            </p:cNvPr>
            <p:cNvSpPr>
              <a:spLocks noChangeArrowheads="1"/>
            </p:cNvSpPr>
            <p:nvPr/>
          </p:nvSpPr>
          <p:spPr bwMode="auto">
            <a:xfrm>
              <a:off x="1608138" y="6553201"/>
              <a:ext cx="98425" cy="98425"/>
            </a:xfrm>
            <a:prstGeom prst="rect">
              <a:avLst/>
            </a:prstGeom>
            <a:solidFill>
              <a:srgbClr val="0093E2"/>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129" name="Group 128">
            <a:extLst>
              <a:ext uri="{FF2B5EF4-FFF2-40B4-BE49-F238E27FC236}">
                <a16:creationId xmlns:a16="http://schemas.microsoft.com/office/drawing/2014/main" id="{3D5E6993-AD4A-4688-BE44-B9BC1B8903EB}"/>
              </a:ext>
            </a:extLst>
          </p:cNvPr>
          <p:cNvGrpSpPr/>
          <p:nvPr/>
        </p:nvGrpSpPr>
        <p:grpSpPr>
          <a:xfrm>
            <a:off x="1888319" y="4440025"/>
            <a:ext cx="2231357" cy="2426702"/>
            <a:chOff x="3713163" y="4262206"/>
            <a:chExt cx="2505074" cy="2724382"/>
          </a:xfrm>
        </p:grpSpPr>
        <p:sp>
          <p:nvSpPr>
            <p:cNvPr id="130" name="Rectangle 117">
              <a:extLst>
                <a:ext uri="{FF2B5EF4-FFF2-40B4-BE49-F238E27FC236}">
                  <a16:creationId xmlns:a16="http://schemas.microsoft.com/office/drawing/2014/main" id="{7B554A8D-909F-4D51-A451-DC1AB8549C32}"/>
                </a:ext>
              </a:extLst>
            </p:cNvPr>
            <p:cNvSpPr>
              <a:spLocks noChangeArrowheads="1"/>
            </p:cNvSpPr>
            <p:nvPr/>
          </p:nvSpPr>
          <p:spPr bwMode="auto">
            <a:xfrm>
              <a:off x="5539272" y="4262207"/>
              <a:ext cx="678965" cy="2724380"/>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Isosceles Triangle 130">
              <a:extLst>
                <a:ext uri="{FF2B5EF4-FFF2-40B4-BE49-F238E27FC236}">
                  <a16:creationId xmlns:a16="http://schemas.microsoft.com/office/drawing/2014/main" id="{B5FF5222-DE7D-42D0-8C36-02B6898B18A0}"/>
                </a:ext>
              </a:extLst>
            </p:cNvPr>
            <p:cNvSpPr/>
            <p:nvPr/>
          </p:nvSpPr>
          <p:spPr bwMode="auto">
            <a:xfrm rot="10800000" flipH="1">
              <a:off x="4908371" y="5377290"/>
              <a:ext cx="547188" cy="643386"/>
            </a:xfrm>
            <a:prstGeom prst="triangle">
              <a:avLst>
                <a:gd name="adj" fmla="val 0"/>
              </a:avLst>
            </a:prstGeom>
            <a:solidFill>
              <a:srgbClr val="227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42">
              <a:extLst>
                <a:ext uri="{FF2B5EF4-FFF2-40B4-BE49-F238E27FC236}">
                  <a16:creationId xmlns:a16="http://schemas.microsoft.com/office/drawing/2014/main" id="{16D26516-4109-4FC2-A532-22B6D18026C3}"/>
                </a:ext>
              </a:extLst>
            </p:cNvPr>
            <p:cNvSpPr>
              <a:spLocks noChangeArrowheads="1"/>
            </p:cNvSpPr>
            <p:nvPr/>
          </p:nvSpPr>
          <p:spPr bwMode="auto">
            <a:xfrm>
              <a:off x="4534668" y="5714999"/>
              <a:ext cx="660307" cy="1271588"/>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46">
              <a:extLst>
                <a:ext uri="{FF2B5EF4-FFF2-40B4-BE49-F238E27FC236}">
                  <a16:creationId xmlns:a16="http://schemas.microsoft.com/office/drawing/2014/main" id="{C546F72F-4799-4BB5-8CA5-AA04CE403B0D}"/>
                </a:ext>
              </a:extLst>
            </p:cNvPr>
            <p:cNvSpPr>
              <a:spLocks/>
            </p:cNvSpPr>
            <p:nvPr/>
          </p:nvSpPr>
          <p:spPr bwMode="auto">
            <a:xfrm>
              <a:off x="4906951" y="5056225"/>
              <a:ext cx="637326" cy="1930362"/>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00">
              <a:extLst>
                <a:ext uri="{FF2B5EF4-FFF2-40B4-BE49-F238E27FC236}">
                  <a16:creationId xmlns:a16="http://schemas.microsoft.com/office/drawing/2014/main" id="{F2CACD36-31CA-4C2A-B311-BD9E7591E0E8}"/>
                </a:ext>
              </a:extLst>
            </p:cNvPr>
            <p:cNvSpPr>
              <a:spLocks noChangeArrowheads="1"/>
            </p:cNvSpPr>
            <p:nvPr/>
          </p:nvSpPr>
          <p:spPr bwMode="auto">
            <a:xfrm>
              <a:off x="5377286" y="5512772"/>
              <a:ext cx="94986"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02">
              <a:extLst>
                <a:ext uri="{FF2B5EF4-FFF2-40B4-BE49-F238E27FC236}">
                  <a16:creationId xmlns:a16="http://schemas.microsoft.com/office/drawing/2014/main" id="{C8026306-F2D0-47C6-BA26-332EE4654AE5}"/>
                </a:ext>
              </a:extLst>
            </p:cNvPr>
            <p:cNvSpPr>
              <a:spLocks noChangeArrowheads="1"/>
            </p:cNvSpPr>
            <p:nvPr/>
          </p:nvSpPr>
          <p:spPr bwMode="auto">
            <a:xfrm>
              <a:off x="5176589" y="5785473"/>
              <a:ext cx="90390"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03">
              <a:extLst>
                <a:ext uri="{FF2B5EF4-FFF2-40B4-BE49-F238E27FC236}">
                  <a16:creationId xmlns:a16="http://schemas.microsoft.com/office/drawing/2014/main" id="{A4D5209B-473E-4E12-8C74-E28032621D4E}"/>
                </a:ext>
              </a:extLst>
            </p:cNvPr>
            <p:cNvSpPr>
              <a:spLocks noChangeArrowheads="1"/>
            </p:cNvSpPr>
            <p:nvPr/>
          </p:nvSpPr>
          <p:spPr bwMode="auto">
            <a:xfrm>
              <a:off x="5377286" y="5785473"/>
              <a:ext cx="94986" cy="19763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04">
              <a:extLst>
                <a:ext uri="{FF2B5EF4-FFF2-40B4-BE49-F238E27FC236}">
                  <a16:creationId xmlns:a16="http://schemas.microsoft.com/office/drawing/2014/main" id="{B75C4820-75FB-4BB8-840D-4EAD04838CC2}"/>
                </a:ext>
              </a:extLst>
            </p:cNvPr>
            <p:cNvSpPr>
              <a:spLocks noChangeArrowheads="1"/>
            </p:cNvSpPr>
            <p:nvPr/>
          </p:nvSpPr>
          <p:spPr bwMode="auto">
            <a:xfrm>
              <a:off x="4971297" y="6059707"/>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05">
              <a:extLst>
                <a:ext uri="{FF2B5EF4-FFF2-40B4-BE49-F238E27FC236}">
                  <a16:creationId xmlns:a16="http://schemas.microsoft.com/office/drawing/2014/main" id="{CDFF6687-D062-4A61-A990-DEFB52EB6789}"/>
                </a:ext>
              </a:extLst>
            </p:cNvPr>
            <p:cNvSpPr>
              <a:spLocks noChangeArrowheads="1"/>
            </p:cNvSpPr>
            <p:nvPr/>
          </p:nvSpPr>
          <p:spPr bwMode="auto">
            <a:xfrm>
              <a:off x="5176589" y="6059707"/>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06">
              <a:extLst>
                <a:ext uri="{FF2B5EF4-FFF2-40B4-BE49-F238E27FC236}">
                  <a16:creationId xmlns:a16="http://schemas.microsoft.com/office/drawing/2014/main" id="{67BBF081-872C-444F-836B-0E445C2FA39F}"/>
                </a:ext>
              </a:extLst>
            </p:cNvPr>
            <p:cNvSpPr>
              <a:spLocks noChangeArrowheads="1"/>
            </p:cNvSpPr>
            <p:nvPr/>
          </p:nvSpPr>
          <p:spPr bwMode="auto">
            <a:xfrm>
              <a:off x="5377286" y="6059707"/>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07">
              <a:extLst>
                <a:ext uri="{FF2B5EF4-FFF2-40B4-BE49-F238E27FC236}">
                  <a16:creationId xmlns:a16="http://schemas.microsoft.com/office/drawing/2014/main" id="{1E02D6DE-3EBA-489D-8B1F-EE878B3FB623}"/>
                </a:ext>
              </a:extLst>
            </p:cNvPr>
            <p:cNvSpPr>
              <a:spLocks noChangeArrowheads="1"/>
            </p:cNvSpPr>
            <p:nvPr/>
          </p:nvSpPr>
          <p:spPr bwMode="auto">
            <a:xfrm>
              <a:off x="4971297" y="6332410"/>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08">
              <a:extLst>
                <a:ext uri="{FF2B5EF4-FFF2-40B4-BE49-F238E27FC236}">
                  <a16:creationId xmlns:a16="http://schemas.microsoft.com/office/drawing/2014/main" id="{5009F073-70C5-4390-B4EE-89CDAE35992C}"/>
                </a:ext>
              </a:extLst>
            </p:cNvPr>
            <p:cNvSpPr>
              <a:spLocks noChangeArrowheads="1"/>
            </p:cNvSpPr>
            <p:nvPr/>
          </p:nvSpPr>
          <p:spPr bwMode="auto">
            <a:xfrm>
              <a:off x="5176589" y="6332410"/>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09">
              <a:extLst>
                <a:ext uri="{FF2B5EF4-FFF2-40B4-BE49-F238E27FC236}">
                  <a16:creationId xmlns:a16="http://schemas.microsoft.com/office/drawing/2014/main" id="{EE708A15-A951-4EBB-B59B-F6F4C64B8FF0}"/>
                </a:ext>
              </a:extLst>
            </p:cNvPr>
            <p:cNvSpPr>
              <a:spLocks noChangeArrowheads="1"/>
            </p:cNvSpPr>
            <p:nvPr/>
          </p:nvSpPr>
          <p:spPr bwMode="auto">
            <a:xfrm>
              <a:off x="5377286" y="6332410"/>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10">
              <a:extLst>
                <a:ext uri="{FF2B5EF4-FFF2-40B4-BE49-F238E27FC236}">
                  <a16:creationId xmlns:a16="http://schemas.microsoft.com/office/drawing/2014/main" id="{71877E31-8BFD-4D20-940C-B7F2DC0A6370}"/>
                </a:ext>
              </a:extLst>
            </p:cNvPr>
            <p:cNvSpPr>
              <a:spLocks noChangeArrowheads="1"/>
            </p:cNvSpPr>
            <p:nvPr/>
          </p:nvSpPr>
          <p:spPr bwMode="auto">
            <a:xfrm>
              <a:off x="4971297" y="6605111"/>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11">
              <a:extLst>
                <a:ext uri="{FF2B5EF4-FFF2-40B4-BE49-F238E27FC236}">
                  <a16:creationId xmlns:a16="http://schemas.microsoft.com/office/drawing/2014/main" id="{1F9B2CD0-A754-4D12-859C-49CF4C62FD78}"/>
                </a:ext>
              </a:extLst>
            </p:cNvPr>
            <p:cNvSpPr>
              <a:spLocks noChangeArrowheads="1"/>
            </p:cNvSpPr>
            <p:nvPr/>
          </p:nvSpPr>
          <p:spPr bwMode="auto">
            <a:xfrm>
              <a:off x="5176589" y="6605111"/>
              <a:ext cx="90390"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12">
              <a:extLst>
                <a:ext uri="{FF2B5EF4-FFF2-40B4-BE49-F238E27FC236}">
                  <a16:creationId xmlns:a16="http://schemas.microsoft.com/office/drawing/2014/main" id="{E891FFE1-2205-493E-9A48-0DEDF0B51288}"/>
                </a:ext>
              </a:extLst>
            </p:cNvPr>
            <p:cNvSpPr>
              <a:spLocks noChangeArrowheads="1"/>
            </p:cNvSpPr>
            <p:nvPr/>
          </p:nvSpPr>
          <p:spPr bwMode="auto">
            <a:xfrm>
              <a:off x="5377286" y="6605111"/>
              <a:ext cx="94986" cy="193036"/>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16">
              <a:extLst>
                <a:ext uri="{FF2B5EF4-FFF2-40B4-BE49-F238E27FC236}">
                  <a16:creationId xmlns:a16="http://schemas.microsoft.com/office/drawing/2014/main" id="{96BC8CE5-AA40-48D2-8D0D-B89027D48D3B}"/>
                </a:ext>
              </a:extLst>
            </p:cNvPr>
            <p:cNvSpPr>
              <a:spLocks noChangeArrowheads="1"/>
            </p:cNvSpPr>
            <p:nvPr/>
          </p:nvSpPr>
          <p:spPr bwMode="auto">
            <a:xfrm>
              <a:off x="3713163" y="5714998"/>
              <a:ext cx="568120" cy="1271589"/>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17">
              <a:extLst>
                <a:ext uri="{FF2B5EF4-FFF2-40B4-BE49-F238E27FC236}">
                  <a16:creationId xmlns:a16="http://schemas.microsoft.com/office/drawing/2014/main" id="{B685B4CC-3A3B-403D-B5AA-EDCF9F429132}"/>
                </a:ext>
              </a:extLst>
            </p:cNvPr>
            <p:cNvSpPr>
              <a:spLocks noChangeArrowheads="1"/>
            </p:cNvSpPr>
            <p:nvPr/>
          </p:nvSpPr>
          <p:spPr bwMode="auto">
            <a:xfrm>
              <a:off x="4106570" y="5491453"/>
              <a:ext cx="678965" cy="1495135"/>
            </a:xfrm>
            <a:prstGeom prst="rect">
              <a:avLst/>
            </a:prstGeom>
            <a:solidFill>
              <a:srgbClr val="2274B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29F43D57-0729-4DF5-A781-BBDC85A524D5}"/>
                </a:ext>
              </a:extLst>
            </p:cNvPr>
            <p:cNvGrpSpPr/>
            <p:nvPr/>
          </p:nvGrpSpPr>
          <p:grpSpPr>
            <a:xfrm>
              <a:off x="5651487" y="4262206"/>
              <a:ext cx="454536" cy="2724381"/>
              <a:chOff x="8546306" y="746197"/>
              <a:chExt cx="424695" cy="2545519"/>
            </a:xfrm>
          </p:grpSpPr>
          <p:sp>
            <p:nvSpPr>
              <p:cNvPr id="149" name="Line 160">
                <a:extLst>
                  <a:ext uri="{FF2B5EF4-FFF2-40B4-BE49-F238E27FC236}">
                    <a16:creationId xmlns:a16="http://schemas.microsoft.com/office/drawing/2014/main" id="{FE20BFD7-2B9D-4056-AC27-829D4533D19F}"/>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Line 161">
                <a:extLst>
                  <a:ext uri="{FF2B5EF4-FFF2-40B4-BE49-F238E27FC236}">
                    <a16:creationId xmlns:a16="http://schemas.microsoft.com/office/drawing/2014/main" id="{E8506871-FDFE-46D9-BDE8-89E854E9543A}"/>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162">
                <a:extLst>
                  <a:ext uri="{FF2B5EF4-FFF2-40B4-BE49-F238E27FC236}">
                    <a16:creationId xmlns:a16="http://schemas.microsoft.com/office/drawing/2014/main" id="{BC129B4F-7969-437C-9EBB-AE69B26CB145}"/>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163">
                <a:extLst>
                  <a:ext uri="{FF2B5EF4-FFF2-40B4-BE49-F238E27FC236}">
                    <a16:creationId xmlns:a16="http://schemas.microsoft.com/office/drawing/2014/main" id="{E0F80AEF-5438-472D-BEE5-0F1464A33965}"/>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164">
                <a:extLst>
                  <a:ext uri="{FF2B5EF4-FFF2-40B4-BE49-F238E27FC236}">
                    <a16:creationId xmlns:a16="http://schemas.microsoft.com/office/drawing/2014/main" id="{B614DAD6-FB3F-4AB8-98F0-353D85B83311}"/>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818937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2117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lang="en-US" sz="3921" kern="1200" spc="-100" baseline="0" dirty="0">
                <a:ln w="3175">
                  <a:noFill/>
                </a:ln>
                <a:solidFill>
                  <a:schemeClr val="tx1"/>
                </a:solidFill>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48219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2" y="1758950"/>
            <a:ext cx="11429010" cy="3340100"/>
          </a:xfrm>
        </p:spPr>
        <p:txBody>
          <a:bodyPr rtlCol="0">
            <a:normAutofit/>
          </a:bodyPr>
          <a:lstStyle>
            <a:lvl1pPr marL="0" indent="0">
              <a:buNone/>
              <a:defRPr sz="1000">
                <a:latin typeface="Calibri Light"/>
                <a:cs typeface="Calibri Light"/>
              </a:defRPr>
            </a:lvl1pPr>
          </a:lstStyle>
          <a:p>
            <a:pPr lvl="0"/>
            <a:endParaRPr lang="en-US" noProof="0"/>
          </a:p>
        </p:txBody>
      </p:sp>
    </p:spTree>
    <p:extLst>
      <p:ext uri="{BB962C8B-B14F-4D97-AF65-F5344CB8AC3E}">
        <p14:creationId xmlns:p14="http://schemas.microsoft.com/office/powerpoint/2010/main" val="2485051432"/>
      </p:ext>
    </p:extLst>
  </p:cSld>
  <p:clrMapOvr>
    <a:masterClrMapping/>
  </p:clrMapOvr>
  <p:transition spd="slow" advClick="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395">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5"/>
            <a:ext cx="12192000" cy="564835"/>
          </a:xfrm>
        </p:spPr>
        <p:txBody>
          <a:bodyPr lIns="393192" bIns="91440"/>
          <a:lstStyle>
            <a:lvl1pPr marL="0" indent="0">
              <a:buNone/>
              <a:defRPr>
                <a:solidFill>
                  <a:schemeClr val="accent3"/>
                </a:solidFill>
              </a:defRPr>
            </a:lvl1pPr>
            <a:lvl2pPr marL="456619"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1998">
                <a:solidFill>
                  <a:schemeClr val="tx1"/>
                </a:solidFill>
              </a:defRPr>
            </a:lvl1pPr>
          </a:lstStyle>
          <a:p>
            <a:pPr lvl="0"/>
            <a:r>
              <a:rPr lang="en-US"/>
              <a:t>Body copy</a:t>
            </a:r>
          </a:p>
        </p:txBody>
      </p:sp>
    </p:spTree>
    <p:extLst>
      <p:ext uri="{BB962C8B-B14F-4D97-AF65-F5344CB8AC3E}">
        <p14:creationId xmlns:p14="http://schemas.microsoft.com/office/powerpoint/2010/main" val="102866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0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Session code</a:t>
            </a:r>
          </a:p>
        </p:txBody>
      </p:sp>
    </p:spTree>
    <p:extLst>
      <p:ext uri="{BB962C8B-B14F-4D97-AF65-F5344CB8AC3E}">
        <p14:creationId xmlns:p14="http://schemas.microsoft.com/office/powerpoint/2010/main" val="3713064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0146-A8D8-0642-B14F-8748EEF32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914C43-266D-0145-BFD5-00FDC9D6CC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32CECA-F96C-AF4D-B283-AA66BB4DF5EB}"/>
              </a:ext>
            </a:extLst>
          </p:cNvPr>
          <p:cNvSpPr>
            <a:spLocks noGrp="1"/>
          </p:cNvSpPr>
          <p:nvPr>
            <p:ph type="dt" sz="half" idx="10"/>
          </p:nvPr>
        </p:nvSpPr>
        <p:spPr/>
        <p:txBody>
          <a:bodyPr/>
          <a:lstStyle/>
          <a:p>
            <a:fld id="{45DD3010-D581-F449-BD13-3844A08B47A8}" type="datetimeFigureOut">
              <a:rPr lang="en-US" smtClean="0"/>
              <a:t>6/23/2020</a:t>
            </a:fld>
            <a:endParaRPr lang="en-US"/>
          </a:p>
        </p:txBody>
      </p:sp>
      <p:sp>
        <p:nvSpPr>
          <p:cNvPr id="5" name="Footer Placeholder 4">
            <a:extLst>
              <a:ext uri="{FF2B5EF4-FFF2-40B4-BE49-F238E27FC236}">
                <a16:creationId xmlns:a16="http://schemas.microsoft.com/office/drawing/2014/main" id="{E02541C4-6071-C642-B364-7EDBF65F3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ECA87-4205-B44A-89F2-A3B172118099}"/>
              </a:ext>
            </a:extLst>
          </p:cNvPr>
          <p:cNvSpPr>
            <a:spLocks noGrp="1"/>
          </p:cNvSpPr>
          <p:nvPr>
            <p:ph type="sldNum" sz="quarter" idx="12"/>
          </p:nvPr>
        </p:nvSpPr>
        <p:spPr/>
        <p:txBody>
          <a:bodyPr/>
          <a:lstStyle/>
          <a:p>
            <a:fld id="{F54EC7B0-C804-5044-B59E-812E03D46744}" type="slidenum">
              <a:rPr lang="en-US" smtClean="0"/>
              <a:t>‹#›</a:t>
            </a:fld>
            <a:endParaRPr lang="en-US"/>
          </a:p>
        </p:txBody>
      </p:sp>
    </p:spTree>
    <p:extLst>
      <p:ext uri="{BB962C8B-B14F-4D97-AF65-F5344CB8AC3E}">
        <p14:creationId xmlns:p14="http://schemas.microsoft.com/office/powerpoint/2010/main" val="3153053998"/>
      </p:ext>
    </p:extLst>
  </p:cSld>
  <p:clrMapOvr>
    <a:masterClrMapping/>
  </p:clrMapOvr>
  <p:transition spd="slow" advClick="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5" name="Rectangle 4"/>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997940575"/>
      </p:ext>
    </p:extLst>
  </p:cSld>
  <p:clrMapOvr>
    <a:masterClrMapping/>
  </p:clrMapOvr>
  <p:transition spd="slow" advClick="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4" name="Picture 3" descr="A group of people in a room&#10;&#10;Description generated with very high confidence">
            <a:extLst>
              <a:ext uri="{FF2B5EF4-FFF2-40B4-BE49-F238E27FC236}">
                <a16:creationId xmlns:a16="http://schemas.microsoft.com/office/drawing/2014/main" id="{EE114F74-F7AD-4830-AEF3-FEBC89789DB2}"/>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62758"/>
            <a:ext cx="12192000" cy="6920759"/>
          </a:xfrm>
          <a:prstGeom prst="rect">
            <a:avLst/>
          </a:prstGeom>
        </p:spPr>
      </p:pic>
      <p:sp>
        <p:nvSpPr>
          <p:cNvPr id="2" name="Rectangle 1"/>
          <p:cNvSpPr/>
          <p:nvPr userDrawn="1"/>
        </p:nvSpPr>
        <p:spPr bwMode="auto">
          <a:xfrm>
            <a:off x="574983" y="1879702"/>
            <a:ext cx="7255326" cy="3087196"/>
          </a:xfrm>
          <a:prstGeom prst="rect">
            <a:avLst/>
          </a:prstGeom>
          <a:solidFill>
            <a:srgbClr val="0070C0">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3425" y="2156757"/>
            <a:ext cx="7256884" cy="2406693"/>
          </a:xfrm>
          <a:noFill/>
        </p:spPr>
        <p:txBody>
          <a:bodyPr lIns="146304" tIns="91440" rIns="146304" bIns="91440" anchor="t" anchorCtr="0"/>
          <a:lstStyle>
            <a:lvl1pPr>
              <a:defRPr sz="4705" spc="-73" baseline="0">
                <a:gradFill>
                  <a:gsLst>
                    <a:gs pos="72727">
                      <a:srgbClr val="FFFFFF"/>
                    </a:gs>
                    <a:gs pos="36000">
                      <a:srgbClr val="FFFFFF"/>
                    </a:gs>
                  </a:gsLst>
                  <a:lin ang="5400000" scaled="0"/>
                </a:gradFill>
              </a:defRPr>
            </a:lvl1pPr>
          </a:lstStyle>
          <a:p>
            <a:r>
              <a:rPr lang="en-US"/>
              <a:t>Presentation title</a:t>
            </a:r>
          </a:p>
        </p:txBody>
      </p:sp>
      <p:pic>
        <p:nvPicPr>
          <p:cNvPr id="11" name="Picture 10">
            <a:extLst>
              <a:ext uri="{FF2B5EF4-FFF2-40B4-BE49-F238E27FC236}">
                <a16:creationId xmlns:a16="http://schemas.microsoft.com/office/drawing/2014/main" id="{3D744771-9DCE-4374-A201-823CA66BFE3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73875" y="5642651"/>
            <a:ext cx="1788091" cy="657831"/>
          </a:xfrm>
          <a:prstGeom prst="rect">
            <a:avLst/>
          </a:prstGeom>
        </p:spPr>
      </p:pic>
    </p:spTree>
    <p:extLst>
      <p:ext uri="{BB962C8B-B14F-4D97-AF65-F5344CB8AC3E}">
        <p14:creationId xmlns:p14="http://schemas.microsoft.com/office/powerpoint/2010/main" val="348041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04725" y="289512"/>
            <a:ext cx="11187208" cy="810460"/>
          </a:xfrm>
        </p:spPr>
        <p:txBody>
          <a:bodyP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504709" y="1294654"/>
            <a:ext cx="11186478" cy="1789491"/>
          </a:xfrm>
        </p:spPr>
        <p:txBody>
          <a:bodyPr wrap="square">
            <a:spAutoFit/>
          </a:bodyPr>
          <a:lstStyle>
            <a:lvl1pPr marL="0" indent="0">
              <a:buNone/>
              <a:defRPr>
                <a:solidFill>
                  <a:schemeClr val="tx1"/>
                </a:solidFill>
              </a:defRPr>
            </a:lvl1pPr>
            <a:lvl2pPr marL="224054" indent="0">
              <a:buNone/>
              <a:defRPr>
                <a:solidFill>
                  <a:schemeClr val="tx1"/>
                </a:solidFill>
              </a:defRPr>
            </a:lvl2pPr>
            <a:lvl3pPr marL="448107" indent="0">
              <a:buNone/>
              <a:defRPr>
                <a:solidFill>
                  <a:schemeClr val="tx1"/>
                </a:solidFill>
              </a:defRPr>
            </a:lvl3pPr>
            <a:lvl4pPr marL="672161" indent="0">
              <a:buNone/>
              <a:defRPr>
                <a:solidFill>
                  <a:schemeClr val="tx1"/>
                </a:solidFill>
              </a:defRPr>
            </a:lvl4pPr>
            <a:lvl5pPr marL="896214"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84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97191" y="289512"/>
            <a:ext cx="11157075" cy="899665"/>
          </a:xfrm>
        </p:spPr>
        <p:txBody>
          <a:bodyPr anchor="ct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stStyle>
          <a:p>
            <a:r>
              <a:rPr lang="en-US"/>
              <a:t>Click to edit Master title style</a:t>
            </a:r>
            <a:endParaRPr lang="en-US" dirty="0"/>
          </a:p>
        </p:txBody>
      </p:sp>
      <p:sp>
        <p:nvSpPr>
          <p:cNvPr id="3" name="Text Placeholder 2"/>
          <p:cNvSpPr>
            <a:spLocks noGrp="1"/>
          </p:cNvSpPr>
          <p:nvPr>
            <p:ph type="body" sz="quarter" idx="10"/>
          </p:nvPr>
        </p:nvSpPr>
        <p:spPr>
          <a:xfrm>
            <a:off x="497177" y="1428735"/>
            <a:ext cx="11156346" cy="2042977"/>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3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n-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13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 name="Picture Placeholder 3">
            <a:extLst>
              <a:ext uri="{FF2B5EF4-FFF2-40B4-BE49-F238E27FC236}">
                <a16:creationId xmlns:a16="http://schemas.microsoft.com/office/drawing/2014/main" id="{9AD76FE1-CDAB-473E-B932-972197456CBD}"/>
              </a:ext>
            </a:extLst>
          </p:cNvPr>
          <p:cNvSpPr>
            <a:spLocks noGrp="1"/>
          </p:cNvSpPr>
          <p:nvPr>
            <p:ph type="pic" sz="quarter" idx="11"/>
          </p:nvPr>
        </p:nvSpPr>
        <p:spPr>
          <a:xfrm>
            <a:off x="6095462" y="3145632"/>
            <a:ext cx="6096538" cy="564835"/>
          </a:xfrm>
        </p:spPr>
        <p:txBody>
          <a:bodyPr anchor="ctr"/>
          <a:lstStyle>
            <a:lvl1pPr marL="0" indent="0" algn="ctr">
              <a:buNone/>
              <a:defRPr/>
            </a:lvl1pPr>
          </a:lstStyle>
          <a:p>
            <a:r>
              <a:rPr lang="en-US"/>
              <a:t>Click icon to add picture</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300431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201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34336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042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04725" y="289512"/>
            <a:ext cx="11187208" cy="810460"/>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04709" y="1294654"/>
            <a:ext cx="11186478" cy="1789491"/>
          </a:xfrm>
        </p:spPr>
        <p:txBody>
          <a:bodyPr wrap="square">
            <a:spAutoFit/>
          </a:bodyPr>
          <a:lstStyle>
            <a:lvl1pPr marL="0" indent="0">
              <a:buNone/>
              <a:defRPr>
                <a:solidFill>
                  <a:schemeClr val="tx1"/>
                </a:solidFill>
              </a:defRPr>
            </a:lvl1pPr>
            <a:lvl2pPr marL="224054" indent="0">
              <a:buNone/>
              <a:defRPr>
                <a:solidFill>
                  <a:schemeClr val="tx1"/>
                </a:solidFill>
              </a:defRPr>
            </a:lvl2pPr>
            <a:lvl3pPr marL="448107" indent="0">
              <a:buNone/>
              <a:defRPr>
                <a:solidFill>
                  <a:schemeClr val="tx1"/>
                </a:solidFill>
              </a:defRPr>
            </a:lvl3pPr>
            <a:lvl4pPr marL="672161" indent="0">
              <a:buNone/>
              <a:defRPr>
                <a:solidFill>
                  <a:schemeClr val="tx1"/>
                </a:solidFill>
              </a:defRPr>
            </a:lvl4pPr>
            <a:lvl5pPr marL="896214"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2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204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Inal outcome layout 3">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587EDF9-9BC3-40FF-B582-48D693BB6E2B}"/>
              </a:ext>
            </a:extLst>
          </p:cNvPr>
          <p:cNvSpPr>
            <a:spLocks noGrp="1"/>
          </p:cNvSpPr>
          <p:nvPr>
            <p:ph type="title"/>
          </p:nvPr>
        </p:nvSpPr>
        <p:spPr>
          <a:xfrm>
            <a:off x="269243" y="289514"/>
            <a:ext cx="5065111" cy="899665"/>
          </a:xfrm>
        </p:spPr>
        <p:txBody>
          <a:bodyPr anchor="ctr"/>
          <a:lst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kern="1200" spc="-100" baseline="0" dirty="0">
                <a:ln w="3175">
                  <a:noFill/>
                </a:ln>
                <a:solidFill>
                  <a:schemeClr val="tx1"/>
                </a:solidFill>
                <a:latin typeface="+mj-lt"/>
                <a:ea typeface="+mn-ea"/>
                <a:cs typeface="Segoe UI" pitchFamily="34" charset="0"/>
              </a:defRPr>
            </a:lvl1pPr>
          </a:lstStyle>
          <a:p>
            <a:r>
              <a:rPr lang="en-US"/>
              <a:t>Click to edit Master title style</a:t>
            </a:r>
            <a:endParaRPr lang="en-US" dirty="0"/>
          </a:p>
        </p:txBody>
      </p:sp>
      <p:sp>
        <p:nvSpPr>
          <p:cNvPr id="6" name="Text Placeholder 4">
            <a:extLst>
              <a:ext uri="{FF2B5EF4-FFF2-40B4-BE49-F238E27FC236}">
                <a16:creationId xmlns:a16="http://schemas.microsoft.com/office/drawing/2014/main" id="{7635F5BE-E313-441A-AF18-FA117D8E8259}"/>
              </a:ext>
            </a:extLst>
          </p:cNvPr>
          <p:cNvSpPr>
            <a:spLocks noGrp="1"/>
          </p:cNvSpPr>
          <p:nvPr>
            <p:ph type="body" sz="quarter" idx="10"/>
          </p:nvPr>
        </p:nvSpPr>
        <p:spPr>
          <a:xfrm>
            <a:off x="269242" y="1433449"/>
            <a:ext cx="5065733" cy="4482760"/>
          </a:xfrm>
        </p:spPr>
        <p:txBody>
          <a:bodyPr lIns="182880" tIns="146304" rIns="182880" bIns="146304">
            <a:noAutofit/>
          </a:bodyPr>
          <a:lstStyle>
            <a:lvl1pPr marL="280121" indent="-280121">
              <a:buFont typeface="Arial" panose="020B0604020202020204" pitchFamily="34" charset="0"/>
              <a:buChar char="•"/>
              <a:defRPr sz="2353" b="0" i="0">
                <a:latin typeface="+mj-lt"/>
              </a:defRPr>
            </a:lvl1pPr>
          </a:lstStyle>
          <a:p>
            <a:pPr lvl="0"/>
            <a:r>
              <a:rPr lang="en-US"/>
              <a:t>Edit Master text styles</a:t>
            </a:r>
          </a:p>
        </p:txBody>
      </p:sp>
    </p:spTree>
    <p:extLst>
      <p:ext uri="{BB962C8B-B14F-4D97-AF65-F5344CB8AC3E}">
        <p14:creationId xmlns:p14="http://schemas.microsoft.com/office/powerpoint/2010/main" val="2940277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86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493789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223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564835"/>
          </a:xfrm>
        </p:spPr>
        <p:txBody>
          <a:bodyPr lIns="393192" bIns="91440"/>
          <a:lstStyle>
            <a:lvl1pPr marL="0" indent="0">
              <a:buNone/>
              <a:defRPr>
                <a:solidFill>
                  <a:schemeClr val="tx1"/>
                </a:solidFill>
                <a:latin typeface="+mj-lt"/>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69299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3"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13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016"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48588" y="6087742"/>
            <a:ext cx="1424426" cy="304828"/>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333419" y="2"/>
            <a:ext cx="6856851" cy="6857999"/>
          </a:xfrm>
          <a:prstGeom prst="rect">
            <a:avLst/>
          </a:prstGeom>
        </p:spPr>
      </p:pic>
    </p:spTree>
    <p:extLst>
      <p:ext uri="{BB962C8B-B14F-4D97-AF65-F5344CB8AC3E}">
        <p14:creationId xmlns:p14="http://schemas.microsoft.com/office/powerpoint/2010/main" val="2595488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43014"/>
            <a:ext cx="12192000" cy="1655829"/>
          </a:xfrm>
        </p:spPr>
        <p:txBody>
          <a:bodyPr lIns="393192" rIns="182880" bIns="91440">
            <a:normAutofit/>
          </a:bodyPr>
          <a:lstStyle>
            <a:lvl1pPr marL="0" indent="0">
              <a:buNone/>
              <a:defRPr sz="2000">
                <a:solidFill>
                  <a:schemeClr val="tx1"/>
                </a:solidFill>
                <a:latin typeface="+mj-lt"/>
              </a:defRPr>
            </a:lvl1pPr>
            <a:lvl2pPr marL="457112" indent="0">
              <a:buNone/>
              <a:defRPr/>
            </a:lvl2pPr>
          </a:lstStyle>
          <a:p>
            <a:pPr lvl="0"/>
            <a:r>
              <a:rPr lang="en-US" dirty="0"/>
              <a:t>Body text</a:t>
            </a:r>
          </a:p>
        </p:txBody>
      </p:sp>
      <p:sp>
        <p:nvSpPr>
          <p:cNvPr id="4" name="Table Placeholder 3"/>
          <p:cNvSpPr>
            <a:spLocks noGrp="1"/>
          </p:cNvSpPr>
          <p:nvPr>
            <p:ph type="tbl" sz="quarter" idx="12"/>
          </p:nvPr>
        </p:nvSpPr>
        <p:spPr>
          <a:xfrm>
            <a:off x="418289" y="2898776"/>
            <a:ext cx="11332725" cy="3959225"/>
          </a:xfrm>
        </p:spPr>
        <p:txBody>
          <a:bodyPr>
            <a:normAutofit/>
          </a:bodyPr>
          <a:lstStyle>
            <a:lvl1pPr marL="0" indent="0">
              <a:buNone/>
              <a:defRPr sz="1600"/>
            </a:lvl1pPr>
          </a:lstStyle>
          <a:p>
            <a:r>
              <a:rPr lang="en-US"/>
              <a:t>Click icon to add table</a:t>
            </a:r>
          </a:p>
        </p:txBody>
      </p:sp>
    </p:spTree>
    <p:extLst>
      <p:ext uri="{BB962C8B-B14F-4D97-AF65-F5344CB8AC3E}">
        <p14:creationId xmlns:p14="http://schemas.microsoft.com/office/powerpoint/2010/main" val="3961374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564835"/>
          </a:xfrm>
        </p:spPr>
        <p:txBody>
          <a:bodyPr lIns="393192" bIns="91440"/>
          <a:lstStyle>
            <a:lvl1pPr marL="0" indent="0">
              <a:buNone/>
              <a:defRPr>
                <a:solidFill>
                  <a:schemeClr val="tx1"/>
                </a:solidFill>
                <a:latin typeface="+mj-lt"/>
              </a:defRPr>
            </a:lvl1pPr>
            <a:lvl2pPr marL="457112" indent="0">
              <a:buNone/>
              <a:defRPr/>
            </a:lvl2pPr>
          </a:lstStyle>
          <a:p>
            <a:pPr lvl="0"/>
            <a:r>
              <a:rPr lang="en-US" dirty="0"/>
              <a:t>Subtitle</a:t>
            </a:r>
          </a:p>
        </p:txBody>
      </p:sp>
      <p:sp>
        <p:nvSpPr>
          <p:cNvPr id="3" name="Picture Placeholder 2"/>
          <p:cNvSpPr>
            <a:spLocks noGrp="1"/>
          </p:cNvSpPr>
          <p:nvPr>
            <p:ph type="pic" sz="quarter" idx="12"/>
          </p:nvPr>
        </p:nvSpPr>
        <p:spPr>
          <a:xfrm>
            <a:off x="428625" y="1955936"/>
            <a:ext cx="2810686" cy="1127125"/>
          </a:xfrm>
        </p:spPr>
        <p:txBody>
          <a:bodyPr>
            <a:normAutofit/>
          </a:bodyPr>
          <a:lstStyle>
            <a:lvl1pPr marL="0" indent="0" algn="l">
              <a:buNone/>
              <a:defRPr sz="1600"/>
            </a:lvl1pPr>
          </a:lstStyle>
          <a:p>
            <a:r>
              <a:rPr lang="en-US"/>
              <a:t>Click icon to add picture</a:t>
            </a:r>
          </a:p>
        </p:txBody>
      </p:sp>
      <p:sp>
        <p:nvSpPr>
          <p:cNvPr id="5" name="Text Placeholder 4"/>
          <p:cNvSpPr>
            <a:spLocks noGrp="1"/>
          </p:cNvSpPr>
          <p:nvPr>
            <p:ph type="body" sz="quarter" idx="13"/>
          </p:nvPr>
        </p:nvSpPr>
        <p:spPr>
          <a:xfrm>
            <a:off x="428625" y="3083059"/>
            <a:ext cx="2810686" cy="3103731"/>
          </a:xfrm>
          <a:solidFill>
            <a:schemeClr val="accent2"/>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
        <p:nvSpPr>
          <p:cNvPr id="21" name="Picture Placeholder 2"/>
          <p:cNvSpPr>
            <a:spLocks noGrp="1"/>
          </p:cNvSpPr>
          <p:nvPr>
            <p:ph type="pic" sz="quarter" idx="14"/>
          </p:nvPr>
        </p:nvSpPr>
        <p:spPr>
          <a:xfrm>
            <a:off x="3353409" y="1955935"/>
            <a:ext cx="2810686" cy="1127125"/>
          </a:xfrm>
        </p:spPr>
        <p:txBody>
          <a:bodyPr>
            <a:normAutofit/>
          </a:bodyPr>
          <a:lstStyle>
            <a:lvl1pPr marL="0" indent="0" algn="l">
              <a:buNone/>
              <a:defRPr sz="1600"/>
            </a:lvl1pPr>
          </a:lstStyle>
          <a:p>
            <a:r>
              <a:rPr lang="en-US"/>
              <a:t>Click icon to add picture</a:t>
            </a:r>
          </a:p>
        </p:txBody>
      </p:sp>
      <p:sp>
        <p:nvSpPr>
          <p:cNvPr id="22" name="Text Placeholder 4"/>
          <p:cNvSpPr>
            <a:spLocks noGrp="1"/>
          </p:cNvSpPr>
          <p:nvPr>
            <p:ph type="body" sz="quarter" idx="15"/>
          </p:nvPr>
        </p:nvSpPr>
        <p:spPr>
          <a:xfrm>
            <a:off x="3353409" y="3083058"/>
            <a:ext cx="2810686" cy="3103731"/>
          </a:xfrm>
          <a:solidFill>
            <a:srgbClr val="0070C0"/>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
        <p:nvSpPr>
          <p:cNvPr id="23" name="Picture Placeholder 2"/>
          <p:cNvSpPr>
            <a:spLocks noGrp="1"/>
          </p:cNvSpPr>
          <p:nvPr>
            <p:ph type="pic" sz="quarter" idx="16"/>
          </p:nvPr>
        </p:nvSpPr>
        <p:spPr>
          <a:xfrm>
            <a:off x="6278193" y="1955936"/>
            <a:ext cx="2810686" cy="1127125"/>
          </a:xfrm>
        </p:spPr>
        <p:txBody>
          <a:bodyPr>
            <a:normAutofit/>
          </a:bodyPr>
          <a:lstStyle>
            <a:lvl1pPr marL="0" indent="0" algn="l">
              <a:buNone/>
              <a:defRPr sz="1600"/>
            </a:lvl1pPr>
          </a:lstStyle>
          <a:p>
            <a:r>
              <a:rPr lang="en-US"/>
              <a:t>Click icon to add picture</a:t>
            </a:r>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
        <p:nvSpPr>
          <p:cNvPr id="25" name="Picture Placeholder 2"/>
          <p:cNvSpPr>
            <a:spLocks noGrp="1"/>
          </p:cNvSpPr>
          <p:nvPr>
            <p:ph type="pic" sz="quarter" idx="18"/>
          </p:nvPr>
        </p:nvSpPr>
        <p:spPr>
          <a:xfrm>
            <a:off x="9202977" y="1955935"/>
            <a:ext cx="2810686" cy="1127125"/>
          </a:xfrm>
        </p:spPr>
        <p:txBody>
          <a:bodyPr>
            <a:normAutofit/>
          </a:bodyPr>
          <a:lstStyle>
            <a:lvl1pPr marL="0" indent="0" algn="l">
              <a:buNone/>
              <a:defRPr sz="1600"/>
            </a:lvl1pPr>
          </a:lstStyle>
          <a:p>
            <a:r>
              <a:rPr lang="en-US"/>
              <a:t>Click icon to add picture</a:t>
            </a:r>
          </a:p>
        </p:txBody>
      </p:sp>
      <p:sp>
        <p:nvSpPr>
          <p:cNvPr id="26" name="Text Placeholder 4"/>
          <p:cNvSpPr>
            <a:spLocks noGrp="1"/>
          </p:cNvSpPr>
          <p:nvPr>
            <p:ph type="body" sz="quarter" idx="19"/>
          </p:nvPr>
        </p:nvSpPr>
        <p:spPr>
          <a:xfrm>
            <a:off x="9202977" y="3083058"/>
            <a:ext cx="2810686" cy="3103731"/>
          </a:xfrm>
          <a:solidFill>
            <a:schemeClr val="accent6">
              <a:lumMod val="50000"/>
            </a:schemeClr>
          </a:solidFill>
        </p:spPr>
        <p:txBody>
          <a:bodyPr>
            <a:normAutofit/>
          </a:bodyPr>
          <a:lstStyle>
            <a:lvl1pPr marL="228556" indent="-228556">
              <a:buFont typeface="Arial" panose="020B0604020202020204" pitchFamily="34" charset="0"/>
              <a:buChar char="•"/>
              <a:defRPr sz="2000">
                <a:solidFill>
                  <a:schemeClr val="bg1"/>
                </a:solidFill>
              </a:defRPr>
            </a:lvl1pPr>
            <a:lvl2pPr marL="799946" indent="-342834">
              <a:buFont typeface="Arial" panose="020B0604020202020204" pitchFamily="34" charset="0"/>
              <a:buChar char="•"/>
              <a:defRPr/>
            </a:lvl2pPr>
            <a:lvl3pPr marL="1257058" indent="-342834">
              <a:buFont typeface="Arial" panose="020B0604020202020204" pitchFamily="34" charset="0"/>
              <a:buChar char="•"/>
              <a:defRPr/>
            </a:lvl3pPr>
            <a:lvl4pPr marL="1657031" indent="-285695">
              <a:buFont typeface="Arial" panose="020B0604020202020204" pitchFamily="34" charset="0"/>
              <a:buChar char="•"/>
              <a:defRPr/>
            </a:lvl4pPr>
            <a:lvl5pPr marL="2114144" indent="-285695">
              <a:buFont typeface="Arial" panose="020B0604020202020204" pitchFamily="34" charset="0"/>
              <a:buChar char="•"/>
              <a:defRPr/>
            </a:lvl5pPr>
          </a:lstStyle>
          <a:p>
            <a:pPr lvl="0"/>
            <a:r>
              <a:rPr lang="en-US"/>
              <a:t>Edit Master text styles</a:t>
            </a:r>
          </a:p>
        </p:txBody>
      </p:sp>
    </p:spTree>
    <p:extLst>
      <p:ext uri="{BB962C8B-B14F-4D97-AF65-F5344CB8AC3E}">
        <p14:creationId xmlns:p14="http://schemas.microsoft.com/office/powerpoint/2010/main" val="25573970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sz="36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lnSpc>
                <a:spcPct val="100000"/>
              </a:lnSpc>
              <a:spcBef>
                <a:spcPts val="0"/>
              </a:spcBef>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53973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97191" y="289512"/>
            <a:ext cx="11157075" cy="899665"/>
          </a:xfrm>
        </p:spPr>
        <p:txBody>
          <a:bodyPr anchor="ctr"/>
          <a:lstStyle>
            <a:lvl1pPr>
              <a:defRPr sz="4313"/>
            </a:lvl1pPr>
          </a:lstStyle>
          <a:p>
            <a:r>
              <a:rPr lang="en-US"/>
              <a:t>Click to edit Master title style</a:t>
            </a:r>
          </a:p>
        </p:txBody>
      </p:sp>
      <p:sp>
        <p:nvSpPr>
          <p:cNvPr id="3" name="Text Placeholder 2"/>
          <p:cNvSpPr>
            <a:spLocks noGrp="1"/>
          </p:cNvSpPr>
          <p:nvPr>
            <p:ph type="body" sz="quarter" idx="10"/>
          </p:nvPr>
        </p:nvSpPr>
        <p:spPr>
          <a:xfrm>
            <a:off x="497177" y="1428735"/>
            <a:ext cx="11156346" cy="2042977"/>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96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38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sz="36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 name="Picture Placeholder 3">
            <a:extLst>
              <a:ext uri="{FF2B5EF4-FFF2-40B4-BE49-F238E27FC236}">
                <a16:creationId xmlns:a16="http://schemas.microsoft.com/office/drawing/2014/main" id="{9AD76FE1-CDAB-473E-B932-972197456CBD}"/>
              </a:ext>
            </a:extLst>
          </p:cNvPr>
          <p:cNvSpPr>
            <a:spLocks noGrp="1"/>
          </p:cNvSpPr>
          <p:nvPr>
            <p:ph type="pic" sz="quarter" idx="11"/>
          </p:nvPr>
        </p:nvSpPr>
        <p:spPr>
          <a:xfrm>
            <a:off x="6095462" y="3145632"/>
            <a:ext cx="6096538" cy="564835"/>
          </a:xfrm>
        </p:spPr>
        <p:txBody>
          <a:bodyPr anchor="ctr"/>
          <a:lstStyle>
            <a:lvl1pPr marL="0" indent="0" algn="ctr">
              <a:buNone/>
              <a:defRPr/>
            </a:lvl1pPr>
          </a:lstStyle>
          <a:p>
            <a:r>
              <a:rPr lang="en-US"/>
              <a:t>Click icon to add picture</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387289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44070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61659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337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4099" y="184036"/>
            <a:ext cx="1116610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54050" y="1287121"/>
            <a:ext cx="11163880"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93989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8" r:id="rId15"/>
    <p:sldLayoutId id="2147483679" r:id="rId16"/>
    <p:sldLayoutId id="2147483680" r:id="rId17"/>
    <p:sldLayoutId id="2147483681" r:id="rId18"/>
    <p:sldLayoutId id="2147483661" r:id="rId19"/>
    <p:sldLayoutId id="2147483701" r:id="rId20"/>
    <p:sldLayoutId id="2147483702" r:id="rId21"/>
  </p:sldLayoutIdLst>
  <p:transition>
    <p:fade/>
  </p:transition>
  <p:txStyles>
    <p:title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4099" y="184036"/>
            <a:ext cx="11166102"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4050" y="1287121"/>
            <a:ext cx="11163880"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039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transition>
    <p:fade/>
  </p:transition>
  <p:txStyles>
    <p:titleStyle>
      <a:lvl1pPr marL="0"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3921" b="0" kern="1200" cap="none" spc="-100" baseline="0" dirty="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24.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tmp"/><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tmp"/><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6.png"/><Relationship Id="rId2" Type="http://schemas.openxmlformats.org/officeDocument/2006/relationships/image" Target="../media/image35.emf"/><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7.emf"/><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tmp"/><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5.tmp"/><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6.tmp"/><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50.emf"/><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73.png"/><Relationship Id="rId7" Type="http://schemas.openxmlformats.org/officeDocument/2006/relationships/image" Target="../media/image60.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15.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63.jpeg"/><Relationship Id="rId24"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7.jpeg"/><Relationship Id="rId23" Type="http://schemas.openxmlformats.org/officeDocument/2006/relationships/image" Target="../media/image58.png"/><Relationship Id="rId10" Type="http://schemas.openxmlformats.org/officeDocument/2006/relationships/image" Target="../media/image52.emf"/><Relationship Id="rId19" Type="http://schemas.openxmlformats.org/officeDocument/2006/relationships/image" Target="../media/image71.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66.png"/><Relationship Id="rId22"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hyperlink" Target="https://aka.ms/AA3tx64" TargetMode="External"/><Relationship Id="rId2" Type="http://schemas.openxmlformats.org/officeDocument/2006/relationships/hyperlink" Target="http://www.bcstechnology.com.au/" TargetMode="Externa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828897-C55B-4F6A-B732-A92B497764B9}"/>
              </a:ext>
            </a:extLst>
          </p:cNvPr>
          <p:cNvPicPr>
            <a:picLocks noChangeAspect="1"/>
          </p:cNvPicPr>
          <p:nvPr/>
        </p:nvPicPr>
        <p:blipFill>
          <a:blip r:embed="rId3"/>
          <a:stretch>
            <a:fillRect/>
          </a:stretch>
        </p:blipFill>
        <p:spPr>
          <a:xfrm>
            <a:off x="28956" y="5562"/>
            <a:ext cx="12192000" cy="6852438"/>
          </a:xfrm>
          <a:prstGeom prst="rect">
            <a:avLst/>
          </a:prstGeom>
        </p:spPr>
      </p:pic>
      <p:sp>
        <p:nvSpPr>
          <p:cNvPr id="3" name="Rectangle 2">
            <a:extLst>
              <a:ext uri="{FF2B5EF4-FFF2-40B4-BE49-F238E27FC236}">
                <a16:creationId xmlns:a16="http://schemas.microsoft.com/office/drawing/2014/main" id="{1EE5546B-0F34-D643-840E-E1DA8D86D288}"/>
              </a:ext>
            </a:extLst>
          </p:cNvPr>
          <p:cNvSpPr/>
          <p:nvPr/>
        </p:nvSpPr>
        <p:spPr>
          <a:xfrm>
            <a:off x="3889248" y="1129221"/>
            <a:ext cx="4389120" cy="463296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59902" y="3063916"/>
            <a:ext cx="3272041" cy="707886"/>
          </a:xfrm>
          <a:prstGeom prst="rect">
            <a:avLst/>
          </a:prstGeom>
          <a:noFill/>
        </p:spPr>
        <p:txBody>
          <a:bodyPr wrap="square" rtlCol="0">
            <a:spAutoFit/>
          </a:bodyPr>
          <a:lstStyle/>
          <a:p>
            <a:pPr algn="ctr">
              <a:lnSpc>
                <a:spcPct val="80000"/>
              </a:lnSpc>
            </a:pPr>
            <a:r>
              <a:rPr lang="en-US" sz="5000" b="1" dirty="0">
                <a:solidFill>
                  <a:schemeClr val="bg1"/>
                </a:solidFill>
                <a:latin typeface="Arial" panose="020B0604020202020204" pitchFamily="34" charset="0"/>
                <a:cs typeface="Arial" panose="020B0604020202020204" pitchFamily="34" charset="0"/>
              </a:rPr>
              <a:t>DevOps</a:t>
            </a:r>
            <a:endParaRPr lang="en-US" sz="5000" b="1" dirty="0">
              <a:solidFill>
                <a:schemeClr val="accent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D810279-D784-E146-B333-A5D2E7892DF2}"/>
              </a:ext>
            </a:extLst>
          </p:cNvPr>
          <p:cNvSpPr txBox="1"/>
          <p:nvPr/>
        </p:nvSpPr>
        <p:spPr>
          <a:xfrm>
            <a:off x="3889248" y="3807783"/>
            <a:ext cx="4389120" cy="861774"/>
          </a:xfrm>
          <a:prstGeom prst="rect">
            <a:avLst/>
          </a:prstGeom>
          <a:noFill/>
        </p:spPr>
        <p:txBody>
          <a:bodyPr wrap="square" rtlCol="0">
            <a:spAutoFit/>
          </a:bodyPr>
          <a:lstStyle/>
          <a:p>
            <a:pPr algn="ctr"/>
            <a:r>
              <a:rPr lang="en-US" sz="2500" spc="600" dirty="0">
                <a:solidFill>
                  <a:schemeClr val="bg1">
                    <a:lumMod val="75000"/>
                  </a:schemeClr>
                </a:solidFill>
                <a:latin typeface="Arial" panose="020B0604020202020204" pitchFamily="34" charset="0"/>
                <a:cs typeface="Arial" panose="020B0604020202020204" pitchFamily="34" charset="0"/>
              </a:rPr>
              <a:t>What you should know</a:t>
            </a:r>
          </a:p>
        </p:txBody>
      </p:sp>
      <p:pic>
        <p:nvPicPr>
          <p:cNvPr id="9" name="Picture 8">
            <a:extLst>
              <a:ext uri="{FF2B5EF4-FFF2-40B4-BE49-F238E27FC236}">
                <a16:creationId xmlns:a16="http://schemas.microsoft.com/office/drawing/2014/main" id="{8EB890D5-60EC-7740-B9D1-A293F6FC91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44312" y="1531356"/>
            <a:ext cx="1161288" cy="870966"/>
          </a:xfrm>
          <a:prstGeom prst="rect">
            <a:avLst/>
          </a:prstGeom>
        </p:spPr>
      </p:pic>
    </p:spTree>
    <p:extLst>
      <p:ext uri="{BB962C8B-B14F-4D97-AF65-F5344CB8AC3E}">
        <p14:creationId xmlns:p14="http://schemas.microsoft.com/office/powerpoint/2010/main" val="3362820127"/>
      </p:ext>
    </p:extLst>
  </p:cSld>
  <p:clrMapOvr>
    <a:masterClrMapping/>
  </p:clrMapOvr>
  <p:transition spd="slow" advClick="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6360CB-0FE2-CF44-A3A2-3D50046EE3F8}"/>
              </a:ext>
            </a:extLst>
          </p:cNvPr>
          <p:cNvSpPr/>
          <p:nvPr/>
        </p:nvSpPr>
        <p:spPr>
          <a:xfrm>
            <a:off x="8546" y="326918"/>
            <a:ext cx="9208932" cy="5167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12" name="TextBox 11">
            <a:extLst>
              <a:ext uri="{FF2B5EF4-FFF2-40B4-BE49-F238E27FC236}">
                <a16:creationId xmlns:a16="http://schemas.microsoft.com/office/drawing/2014/main" id="{269764F8-86F3-1747-904F-5F1414214B64}"/>
              </a:ext>
            </a:extLst>
          </p:cNvPr>
          <p:cNvSpPr txBox="1"/>
          <p:nvPr/>
        </p:nvSpPr>
        <p:spPr>
          <a:xfrm>
            <a:off x="358076" y="371052"/>
            <a:ext cx="5762308" cy="430887"/>
          </a:xfrm>
          <a:prstGeom prst="rect">
            <a:avLst/>
          </a:prstGeom>
          <a:noFill/>
        </p:spPr>
        <p:txBody>
          <a:bodyPr wrap="square" rtlCol="0" anchor="t">
            <a:spAutoFit/>
          </a:bodyPr>
          <a:lstStyle/>
          <a:p>
            <a:r>
              <a:rPr lang="en-US" sz="2200" b="1">
                <a:solidFill>
                  <a:schemeClr val="bg1"/>
                </a:solidFill>
                <a:latin typeface="Arial" panose="020B0604020202020204" pitchFamily="34" charset="0"/>
                <a:ea typeface="Verdana" panose="020B0604030504040204" pitchFamily="34" charset="0"/>
                <a:cs typeface="Arial" panose="020B0604020202020204" pitchFamily="34" charset="0"/>
              </a:rPr>
              <a:t>Pain Points</a:t>
            </a:r>
          </a:p>
        </p:txBody>
      </p:sp>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pic>
        <p:nvPicPr>
          <p:cNvPr id="21" name="Picture 20">
            <a:extLst>
              <a:ext uri="{FF2B5EF4-FFF2-40B4-BE49-F238E27FC236}">
                <a16:creationId xmlns:a16="http://schemas.microsoft.com/office/drawing/2014/main" id="{2A2F37CF-FB54-F047-8C60-91FE01CFCA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14306" y="428202"/>
            <a:ext cx="1304835" cy="365354"/>
          </a:xfrm>
          <a:prstGeom prst="rect">
            <a:avLst/>
          </a:prstGeom>
        </p:spPr>
      </p:pic>
      <p:sp>
        <p:nvSpPr>
          <p:cNvPr id="3" name="Trapezoid 2">
            <a:extLst>
              <a:ext uri="{FF2B5EF4-FFF2-40B4-BE49-F238E27FC236}">
                <a16:creationId xmlns:a16="http://schemas.microsoft.com/office/drawing/2014/main" id="{7A44B396-AAE6-5142-BFF1-CDE42298EA9B}"/>
              </a:ext>
            </a:extLst>
          </p:cNvPr>
          <p:cNvSpPr/>
          <p:nvPr/>
        </p:nvSpPr>
        <p:spPr>
          <a:xfrm rot="5400000">
            <a:off x="-383169" y="531276"/>
            <a:ext cx="864000" cy="108000"/>
          </a:xfrm>
          <a:prstGeom prst="trapezoid">
            <a:avLst/>
          </a:prstGeom>
          <a:solidFill>
            <a:srgbClr val="EF5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17" name="Picture 2">
            <a:extLst>
              <a:ext uri="{FF2B5EF4-FFF2-40B4-BE49-F238E27FC236}">
                <a16:creationId xmlns:a16="http://schemas.microsoft.com/office/drawing/2014/main" id="{94A37E89-6FC8-B94E-A5EE-7F1D362867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0" y="0"/>
            <a:ext cx="121834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28167"/>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6360CB-0FE2-CF44-A3A2-3D50046EE3F8}"/>
              </a:ext>
            </a:extLst>
          </p:cNvPr>
          <p:cNvSpPr/>
          <p:nvPr/>
        </p:nvSpPr>
        <p:spPr>
          <a:xfrm>
            <a:off x="8546" y="326918"/>
            <a:ext cx="9208932" cy="5167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12" name="TextBox 11">
            <a:extLst>
              <a:ext uri="{FF2B5EF4-FFF2-40B4-BE49-F238E27FC236}">
                <a16:creationId xmlns:a16="http://schemas.microsoft.com/office/drawing/2014/main" id="{269764F8-86F3-1747-904F-5F1414214B64}"/>
              </a:ext>
            </a:extLst>
          </p:cNvPr>
          <p:cNvSpPr txBox="1"/>
          <p:nvPr/>
        </p:nvSpPr>
        <p:spPr>
          <a:xfrm>
            <a:off x="358076" y="371052"/>
            <a:ext cx="5762308" cy="430887"/>
          </a:xfrm>
          <a:prstGeom prst="rect">
            <a:avLst/>
          </a:prstGeom>
          <a:noFill/>
        </p:spPr>
        <p:txBody>
          <a:bodyPr wrap="square" rtlCol="0" anchor="t">
            <a:spAutoFit/>
          </a:bodyPr>
          <a:lstStyle/>
          <a:p>
            <a:r>
              <a:rPr lang="en-US" sz="2200" b="1">
                <a:solidFill>
                  <a:schemeClr val="bg1"/>
                </a:solidFill>
                <a:latin typeface="Arial" panose="020B0604020202020204" pitchFamily="34" charset="0"/>
                <a:ea typeface="Verdana" panose="020B0604030504040204" pitchFamily="34" charset="0"/>
                <a:cs typeface="Arial" panose="020B0604020202020204" pitchFamily="34" charset="0"/>
              </a:rPr>
              <a:t>Pain Points</a:t>
            </a:r>
          </a:p>
        </p:txBody>
      </p:sp>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pic>
        <p:nvPicPr>
          <p:cNvPr id="21" name="Picture 20">
            <a:extLst>
              <a:ext uri="{FF2B5EF4-FFF2-40B4-BE49-F238E27FC236}">
                <a16:creationId xmlns:a16="http://schemas.microsoft.com/office/drawing/2014/main" id="{2A2F37CF-FB54-F047-8C60-91FE01CFCA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4306" y="428202"/>
            <a:ext cx="1304835" cy="365354"/>
          </a:xfrm>
          <a:prstGeom prst="rect">
            <a:avLst/>
          </a:prstGeom>
        </p:spPr>
      </p:pic>
      <p:sp>
        <p:nvSpPr>
          <p:cNvPr id="3" name="Trapezoid 2">
            <a:extLst>
              <a:ext uri="{FF2B5EF4-FFF2-40B4-BE49-F238E27FC236}">
                <a16:creationId xmlns:a16="http://schemas.microsoft.com/office/drawing/2014/main" id="{7A44B396-AAE6-5142-BFF1-CDE42298EA9B}"/>
              </a:ext>
            </a:extLst>
          </p:cNvPr>
          <p:cNvSpPr/>
          <p:nvPr/>
        </p:nvSpPr>
        <p:spPr>
          <a:xfrm rot="5400000">
            <a:off x="-383169" y="531276"/>
            <a:ext cx="864000" cy="108000"/>
          </a:xfrm>
          <a:prstGeom prst="trapezoid">
            <a:avLst/>
          </a:prstGeom>
          <a:solidFill>
            <a:srgbClr val="EF5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9" name="Picture 2">
            <a:extLst>
              <a:ext uri="{FF2B5EF4-FFF2-40B4-BE49-F238E27FC236}">
                <a16:creationId xmlns:a16="http://schemas.microsoft.com/office/drawing/2014/main" id="{FBC52B6D-2E81-094C-8F44-4CCDEA1220D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5169" y="0"/>
            <a:ext cx="121971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139979"/>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11" name="Picture 2">
            <a:extLst>
              <a:ext uri="{FF2B5EF4-FFF2-40B4-BE49-F238E27FC236}">
                <a16:creationId xmlns:a16="http://schemas.microsoft.com/office/drawing/2014/main" id="{E3B27D35-B087-704F-BDBE-0BA3360426C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153938" y="581530"/>
            <a:ext cx="10118900" cy="549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409675"/>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A3070F-1CB0-4D35-82D8-3A54E88F3AC2}"/>
              </a:ext>
            </a:extLst>
          </p:cNvPr>
          <p:cNvPicPr>
            <a:picLocks noChangeAspect="1"/>
          </p:cNvPicPr>
          <p:nvPr/>
        </p:nvPicPr>
        <p:blipFill>
          <a:blip r:embed="rId3"/>
          <a:stretch>
            <a:fillRect/>
          </a:stretch>
        </p:blipFill>
        <p:spPr>
          <a:xfrm>
            <a:off x="1524000" y="0"/>
            <a:ext cx="9144000" cy="6858000"/>
          </a:xfrm>
          <a:prstGeom prst="rect">
            <a:avLst/>
          </a:prstGeom>
        </p:spPr>
      </p:pic>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spTree>
    <p:extLst>
      <p:ext uri="{BB962C8B-B14F-4D97-AF65-F5344CB8AC3E}">
        <p14:creationId xmlns:p14="http://schemas.microsoft.com/office/powerpoint/2010/main" val="672332857"/>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pic>
        <p:nvPicPr>
          <p:cNvPr id="9" name="Picture 2" descr="Image result for devops war">
            <a:extLst>
              <a:ext uri="{FF2B5EF4-FFF2-40B4-BE49-F238E27FC236}">
                <a16:creationId xmlns:a16="http://schemas.microsoft.com/office/drawing/2014/main" id="{12B5E24E-9E07-2745-9B08-F64148913C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71699" y="657831"/>
            <a:ext cx="7629526" cy="572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105762"/>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783" y="758688"/>
            <a:ext cx="5518434" cy="5340624"/>
          </a:xfrm>
          <a:prstGeom prst="rect">
            <a:avLst/>
          </a:prstGeom>
        </p:spPr>
      </p:pic>
      <p:pic>
        <p:nvPicPr>
          <p:cNvPr id="4" name="Picture 3">
            <a:extLst>
              <a:ext uri="{FF2B5EF4-FFF2-40B4-BE49-F238E27FC236}">
                <a16:creationId xmlns:a16="http://schemas.microsoft.com/office/drawing/2014/main" id="{F0FEA5EC-03DD-4FBF-A4ED-0CD3740F21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79467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4C8DF4-71ED-4366-875F-1856069D5E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8" y="-962"/>
            <a:ext cx="12183531" cy="6857999"/>
          </a:xfrm>
          <a:prstGeom prst="rect">
            <a:avLst/>
          </a:prstGeom>
        </p:spPr>
      </p:pic>
      <p:sp>
        <p:nvSpPr>
          <p:cNvPr id="10" name="Title 1">
            <a:extLst>
              <a:ext uri="{FF2B5EF4-FFF2-40B4-BE49-F238E27FC236}">
                <a16:creationId xmlns:a16="http://schemas.microsoft.com/office/drawing/2014/main" id="{A445B397-DED6-4635-9252-C56497B13F1C}"/>
              </a:ext>
            </a:extLst>
          </p:cNvPr>
          <p:cNvSpPr txBox="1">
            <a:spLocks/>
          </p:cNvSpPr>
          <p:nvPr/>
        </p:nvSpPr>
        <p:spPr>
          <a:xfrm>
            <a:off x="349702" y="2904830"/>
            <a:ext cx="4889563" cy="6554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Arial" panose="020B0604020202020204" pitchFamily="34" charset="0"/>
                <a:cs typeface="Arial" panose="020B0604020202020204" pitchFamily="34" charset="0"/>
              </a:rPr>
              <a:t>Case Study:  Volaris</a:t>
            </a:r>
          </a:p>
        </p:txBody>
      </p:sp>
      <p:pic>
        <p:nvPicPr>
          <p:cNvPr id="11" name="Picture 10">
            <a:extLst>
              <a:ext uri="{FF2B5EF4-FFF2-40B4-BE49-F238E27FC236}">
                <a16:creationId xmlns:a16="http://schemas.microsoft.com/office/drawing/2014/main" id="{7A970CAC-2CA9-406D-BFE1-9202563331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57" y="3625439"/>
            <a:ext cx="1800000" cy="104240"/>
          </a:xfrm>
          <a:prstGeom prst="rect">
            <a:avLst/>
          </a:prstGeom>
        </p:spPr>
      </p:pic>
    </p:spTree>
    <p:extLst>
      <p:ext uri="{BB962C8B-B14F-4D97-AF65-F5344CB8AC3E}">
        <p14:creationId xmlns:p14="http://schemas.microsoft.com/office/powerpoint/2010/main" val="393698426"/>
      </p:ext>
    </p:extLst>
  </p:cSld>
  <p:clrMapOvr>
    <a:masterClrMapping/>
  </p:clrMapOvr>
  <p:transition spd="slow"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40" y="228773"/>
            <a:ext cx="11188650" cy="6250685"/>
          </a:xfrm>
          <a:prstGeom prst="rect">
            <a:avLst/>
          </a:prstGeom>
        </p:spPr>
      </p:pic>
      <p:pic>
        <p:nvPicPr>
          <p:cNvPr id="3" name="Picture 2">
            <a:extLst>
              <a:ext uri="{FF2B5EF4-FFF2-40B4-BE49-F238E27FC236}">
                <a16:creationId xmlns:a16="http://schemas.microsoft.com/office/drawing/2014/main" id="{5B8AC573-6FB8-498E-9B77-9D9806C5B6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01413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
          <p:cNvSpPr txBox="1">
            <a:spLocks/>
          </p:cNvSpPr>
          <p:nvPr/>
        </p:nvSpPr>
        <p:spPr>
          <a:xfrm>
            <a:off x="838200" y="0"/>
            <a:ext cx="10515600" cy="1325880"/>
          </a:xfrm>
          <a:prstGeom prst="rect">
            <a:avLst/>
          </a:prstGeom>
        </p:spPr>
        <p:txBody>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a:p>
            <a:pPr marL="0" indent="0">
              <a:buNone/>
            </a:pPr>
            <a:r>
              <a:rPr lang="en-US" dirty="0"/>
              <a:t>DevOps</a:t>
            </a:r>
          </a:p>
        </p:txBody>
      </p:sp>
      <p:pic>
        <p:nvPicPr>
          <p:cNvPr id="24" name="Picture 23">
            <a:extLst>
              <a:ext uri="{FF2B5EF4-FFF2-40B4-BE49-F238E27FC236}">
                <a16:creationId xmlns:a16="http://schemas.microsoft.com/office/drawing/2014/main" id="{ECC45BD8-AFD5-4B81-BC12-17A37659186C}"/>
              </a:ext>
            </a:extLst>
          </p:cNvPr>
          <p:cNvPicPr>
            <a:picLocks noChangeAspect="1"/>
          </p:cNvPicPr>
          <p:nvPr/>
        </p:nvPicPr>
        <p:blipFill>
          <a:blip r:embed="rId2"/>
          <a:stretch>
            <a:fillRect/>
          </a:stretch>
        </p:blipFill>
        <p:spPr>
          <a:xfrm>
            <a:off x="1501424" y="1091737"/>
            <a:ext cx="9039113" cy="4897635"/>
          </a:xfrm>
          <a:prstGeom prst="rect">
            <a:avLst/>
          </a:prstGeom>
        </p:spPr>
      </p:pic>
      <p:pic>
        <p:nvPicPr>
          <p:cNvPr id="4" name="Picture 3">
            <a:extLst>
              <a:ext uri="{FF2B5EF4-FFF2-40B4-BE49-F238E27FC236}">
                <a16:creationId xmlns:a16="http://schemas.microsoft.com/office/drawing/2014/main" id="{378003E9-4588-43C6-B7BD-E23E3B77C3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07819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849368" y="3248923"/>
            <a:ext cx="0" cy="183092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305382" y="5189885"/>
            <a:ext cx="1901417" cy="1096741"/>
            <a:chOff x="511109" y="5814543"/>
            <a:chExt cx="1041729" cy="600871"/>
          </a:xfrm>
        </p:grpSpPr>
        <p:sp>
          <p:nvSpPr>
            <p:cNvPr id="4" name="Rectangle 154"/>
            <p:cNvSpPr>
              <a:spLocks noChangeArrowheads="1"/>
            </p:cNvSpPr>
            <p:nvPr/>
          </p:nvSpPr>
          <p:spPr bwMode="auto">
            <a:xfrm>
              <a:off x="635204" y="5814543"/>
              <a:ext cx="808238" cy="551887"/>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sp>
        <p:nvSpPr>
          <p:cNvPr id="7" name="Rounded Rectangle 6"/>
          <p:cNvSpPr/>
          <p:nvPr/>
        </p:nvSpPr>
        <p:spPr bwMode="auto">
          <a:xfrm>
            <a:off x="525359" y="1568468"/>
            <a:ext cx="2648020"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SOURCE REPO</a:t>
            </a:r>
          </a:p>
        </p:txBody>
      </p:sp>
      <p:sp>
        <p:nvSpPr>
          <p:cNvPr id="8" name="Rounded Rectangle 7"/>
          <p:cNvSpPr/>
          <p:nvPr/>
        </p:nvSpPr>
        <p:spPr bwMode="auto">
          <a:xfrm>
            <a:off x="4939619" y="1568468"/>
            <a:ext cx="2337657"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DEV</a:t>
            </a:r>
          </a:p>
        </p:txBody>
      </p:sp>
      <p:sp>
        <p:nvSpPr>
          <p:cNvPr id="9" name="Text Placeholder 2"/>
          <p:cNvSpPr txBox="1">
            <a:spLocks/>
          </p:cNvSpPr>
          <p:nvPr/>
        </p:nvSpPr>
        <p:spPr>
          <a:xfrm>
            <a:off x="838200" y="0"/>
            <a:ext cx="10515600" cy="1325880"/>
          </a:xfrm>
          <a:prstGeom prst="rect">
            <a:avLst/>
          </a:prstGeom>
        </p:spPr>
        <p:txBody>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a:p>
            <a:pPr marL="0" indent="0">
              <a:buNone/>
            </a:pPr>
            <a:r>
              <a:rPr lang="en-US" dirty="0"/>
              <a:t>Release Management</a:t>
            </a:r>
          </a:p>
        </p:txBody>
      </p:sp>
      <p:sp>
        <p:nvSpPr>
          <p:cNvPr id="10" name="TextBox 9"/>
          <p:cNvSpPr txBox="1"/>
          <p:nvPr/>
        </p:nvSpPr>
        <p:spPr>
          <a:xfrm>
            <a:off x="7742926" y="1841315"/>
            <a:ext cx="3379503" cy="1760201"/>
          </a:xfrm>
          <a:prstGeom prst="rect">
            <a:avLst/>
          </a:prstGeom>
          <a:noFill/>
        </p:spPr>
        <p:txBody>
          <a:bodyPr wrap="none" lIns="179234" tIns="143387" rIns="179234" bIns="143387" rtlCol="0">
            <a:spAutoFit/>
          </a:bodyPr>
          <a:lstStyle/>
          <a:p>
            <a:pPr defTabSz="914016">
              <a:lnSpc>
                <a:spcPct val="90000"/>
              </a:lnSpc>
              <a:spcAft>
                <a:spcPts val="1174"/>
              </a:spcAft>
              <a:buSzPct val="90000"/>
            </a:pPr>
            <a:r>
              <a:rPr lang="en-US" sz="3527" dirty="0">
                <a:gradFill>
                  <a:gsLst>
                    <a:gs pos="0">
                      <a:schemeClr val="tx2"/>
                    </a:gs>
                    <a:gs pos="100000">
                      <a:schemeClr val="tx2"/>
                    </a:gs>
                  </a:gsLst>
                  <a:lin ang="5400000" scaled="0"/>
                </a:gradFill>
                <a:latin typeface="Segoe UI Light"/>
              </a:rPr>
              <a:t>Value</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0">
                      <a:schemeClr val="tx1"/>
                    </a:gs>
                    <a:gs pos="100000">
                      <a:schemeClr val="tx1"/>
                    </a:gs>
                  </a:gsLst>
                  <a:lin ang="5400000" scaled="0"/>
                </a:gradFill>
                <a:latin typeface="Segoe UI Light"/>
              </a:rPr>
              <a:t>Optimized Resources</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0">
                      <a:schemeClr val="tx1"/>
                    </a:gs>
                    <a:gs pos="100000">
                      <a:schemeClr val="tx1"/>
                    </a:gs>
                  </a:gsLst>
                  <a:lin ang="5400000" scaled="0"/>
                </a:gradFill>
                <a:latin typeface="Segoe UI Light"/>
              </a:rPr>
              <a:t>Accelerate Delivery</a:t>
            </a:r>
          </a:p>
        </p:txBody>
      </p:sp>
      <p:sp>
        <p:nvSpPr>
          <p:cNvPr id="11" name="TextBox 10"/>
          <p:cNvSpPr txBox="1"/>
          <p:nvPr/>
        </p:nvSpPr>
        <p:spPr>
          <a:xfrm>
            <a:off x="7742927" y="3811126"/>
            <a:ext cx="2885661" cy="2246351"/>
          </a:xfrm>
          <a:prstGeom prst="rect">
            <a:avLst/>
          </a:prstGeom>
          <a:noFill/>
        </p:spPr>
        <p:txBody>
          <a:bodyPr wrap="none" lIns="179234" tIns="143387" rIns="179234" bIns="143387" rtlCol="0">
            <a:spAutoFit/>
          </a:bodyPr>
          <a:lstStyle/>
          <a:p>
            <a:pPr defTabSz="914016">
              <a:lnSpc>
                <a:spcPct val="90000"/>
              </a:lnSpc>
              <a:spcAft>
                <a:spcPts val="1174"/>
              </a:spcAft>
              <a:buSzPct val="90000"/>
            </a:pPr>
            <a:r>
              <a:rPr lang="en-US" sz="3527" dirty="0">
                <a:gradFill>
                  <a:gsLst>
                    <a:gs pos="0">
                      <a:schemeClr val="tx2"/>
                    </a:gs>
                    <a:gs pos="100000">
                      <a:schemeClr val="tx2"/>
                    </a:gs>
                  </a:gsLst>
                  <a:lin ang="5400000" scaled="0"/>
                </a:gradFill>
                <a:latin typeface="Segoe UI Light"/>
              </a:rPr>
              <a:t>Measure</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Deployment Rate</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MTTR</a:t>
            </a:r>
          </a:p>
          <a:p>
            <a:pPr marL="284680" indent="-284680" defTabSz="914016">
              <a:lnSpc>
                <a:spcPct val="90000"/>
              </a:lnSpc>
              <a:spcAft>
                <a:spcPts val="1174"/>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Availability</a:t>
            </a:r>
          </a:p>
        </p:txBody>
      </p:sp>
      <p:sp>
        <p:nvSpPr>
          <p:cNvPr id="12" name="Rectangle 155"/>
          <p:cNvSpPr>
            <a:spLocks noChangeArrowheads="1"/>
          </p:cNvSpPr>
          <p:nvPr/>
        </p:nvSpPr>
        <p:spPr bwMode="auto">
          <a:xfrm>
            <a:off x="1271022" y="5266327"/>
            <a:ext cx="1458034" cy="99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13" name="CODE1"/>
          <p:cNvGrpSpPr/>
          <p:nvPr/>
        </p:nvGrpSpPr>
        <p:grpSpPr>
          <a:xfrm>
            <a:off x="2045784" y="5436278"/>
            <a:ext cx="527551" cy="549859"/>
            <a:chOff x="2328300" y="3506767"/>
            <a:chExt cx="551703" cy="575034"/>
          </a:xfrm>
        </p:grpSpPr>
        <p:sp>
          <p:nvSpPr>
            <p:cNvPr id="1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15" name="Group 14"/>
            <p:cNvGrpSpPr/>
            <p:nvPr/>
          </p:nvGrpSpPr>
          <p:grpSpPr>
            <a:xfrm>
              <a:off x="2328300" y="3506767"/>
              <a:ext cx="551703" cy="575034"/>
              <a:chOff x="3937001" y="4448175"/>
              <a:chExt cx="638175" cy="665163"/>
            </a:xfrm>
          </p:grpSpPr>
          <p:grpSp>
            <p:nvGrpSpPr>
              <p:cNvPr id="16" name="Group 10"/>
              <p:cNvGrpSpPr>
                <a:grpSpLocks noChangeAspect="1"/>
              </p:cNvGrpSpPr>
              <p:nvPr/>
            </p:nvGrpSpPr>
            <p:grpSpPr bwMode="auto">
              <a:xfrm>
                <a:off x="3937001" y="4448175"/>
                <a:ext cx="638175" cy="665163"/>
                <a:chOff x="2480" y="2802"/>
                <a:chExt cx="402" cy="419"/>
              </a:xfrm>
            </p:grpSpPr>
            <p:sp>
              <p:nvSpPr>
                <p:cNvPr id="2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2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2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17" name="Group 16"/>
              <p:cNvGrpSpPr/>
              <p:nvPr/>
            </p:nvGrpSpPr>
            <p:grpSpPr>
              <a:xfrm>
                <a:off x="4120302" y="4618868"/>
                <a:ext cx="293550" cy="349134"/>
                <a:chOff x="4662074" y="4335997"/>
                <a:chExt cx="234105" cy="278433"/>
              </a:xfrm>
            </p:grpSpPr>
            <p:sp>
              <p:nvSpPr>
                <p:cNvPr id="1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1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sp>
        <p:nvSpPr>
          <p:cNvPr id="23" name="Rounded Rectangle 22"/>
          <p:cNvSpPr/>
          <p:nvPr/>
        </p:nvSpPr>
        <p:spPr bwMode="auto">
          <a:xfrm>
            <a:off x="4939619" y="3248925"/>
            <a:ext cx="2337657"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STAGE</a:t>
            </a:r>
          </a:p>
        </p:txBody>
      </p:sp>
      <p:sp>
        <p:nvSpPr>
          <p:cNvPr id="24" name="Rounded Rectangle 23"/>
          <p:cNvSpPr/>
          <p:nvPr/>
        </p:nvSpPr>
        <p:spPr bwMode="auto">
          <a:xfrm>
            <a:off x="4939619" y="4929380"/>
            <a:ext cx="2337657" cy="156112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sp>
        <p:nvSpPr>
          <p:cNvPr id="25" name="APP 1"/>
          <p:cNvSpPr>
            <a:spLocks noEditPoints="1"/>
          </p:cNvSpPr>
          <p:nvPr/>
        </p:nvSpPr>
        <p:spPr bwMode="auto">
          <a:xfrm>
            <a:off x="6227914" y="2123821"/>
            <a:ext cx="781277" cy="80622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5830"/>
            <a:endParaRPr lang="en-US" sz="1667">
              <a:solidFill>
                <a:srgbClr val="000000"/>
              </a:solidFill>
              <a:latin typeface="Segoe UI"/>
            </a:endParaRPr>
          </a:p>
        </p:txBody>
      </p:sp>
      <p:sp>
        <p:nvSpPr>
          <p:cNvPr id="26" name="APP 2"/>
          <p:cNvSpPr>
            <a:spLocks noEditPoints="1"/>
          </p:cNvSpPr>
          <p:nvPr/>
        </p:nvSpPr>
        <p:spPr bwMode="auto">
          <a:xfrm>
            <a:off x="6227914" y="3796228"/>
            <a:ext cx="781277" cy="80622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5830"/>
            <a:endParaRPr lang="en-US" sz="1667">
              <a:solidFill>
                <a:srgbClr val="000000"/>
              </a:solidFill>
              <a:latin typeface="Segoe UI"/>
            </a:endParaRPr>
          </a:p>
        </p:txBody>
      </p:sp>
      <p:sp>
        <p:nvSpPr>
          <p:cNvPr id="27" name="APP 3"/>
          <p:cNvSpPr>
            <a:spLocks noEditPoints="1"/>
          </p:cNvSpPr>
          <p:nvPr/>
        </p:nvSpPr>
        <p:spPr bwMode="auto">
          <a:xfrm>
            <a:off x="6227914" y="5483604"/>
            <a:ext cx="781277" cy="80622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895830"/>
            <a:endParaRPr lang="en-US" sz="1667">
              <a:solidFill>
                <a:srgbClr val="000000"/>
              </a:solidFill>
              <a:latin typeface="Segoe UI"/>
            </a:endParaRPr>
          </a:p>
        </p:txBody>
      </p:sp>
      <p:grpSp>
        <p:nvGrpSpPr>
          <p:cNvPr id="28" name="CODE 2" descr="Down:  CODE 2"/>
          <p:cNvGrpSpPr/>
          <p:nvPr/>
        </p:nvGrpSpPr>
        <p:grpSpPr>
          <a:xfrm>
            <a:off x="5338416" y="2226522"/>
            <a:ext cx="527551" cy="549859"/>
            <a:chOff x="2328300" y="3506767"/>
            <a:chExt cx="551703" cy="575034"/>
          </a:xfrm>
        </p:grpSpPr>
        <p:sp>
          <p:nvSpPr>
            <p:cNvPr id="2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30" name="Group 29"/>
            <p:cNvGrpSpPr/>
            <p:nvPr/>
          </p:nvGrpSpPr>
          <p:grpSpPr>
            <a:xfrm>
              <a:off x="2328300" y="3506767"/>
              <a:ext cx="551703" cy="575034"/>
              <a:chOff x="3937001" y="4448175"/>
              <a:chExt cx="638175" cy="665163"/>
            </a:xfrm>
          </p:grpSpPr>
          <p:grpSp>
            <p:nvGrpSpPr>
              <p:cNvPr id="31" name="Group 10"/>
              <p:cNvGrpSpPr>
                <a:grpSpLocks noChangeAspect="1"/>
              </p:cNvGrpSpPr>
              <p:nvPr/>
            </p:nvGrpSpPr>
            <p:grpSpPr bwMode="auto">
              <a:xfrm>
                <a:off x="3937001" y="4448175"/>
                <a:ext cx="638175" cy="665163"/>
                <a:chOff x="2480" y="2802"/>
                <a:chExt cx="402" cy="419"/>
              </a:xfrm>
            </p:grpSpPr>
            <p:sp>
              <p:nvSpPr>
                <p:cNvPr id="3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3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3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32" name="Group 31"/>
              <p:cNvGrpSpPr/>
              <p:nvPr/>
            </p:nvGrpSpPr>
            <p:grpSpPr>
              <a:xfrm>
                <a:off x="4120302" y="4618868"/>
                <a:ext cx="293550" cy="349134"/>
                <a:chOff x="4662074" y="4335997"/>
                <a:chExt cx="234105" cy="278433"/>
              </a:xfrm>
            </p:grpSpPr>
            <p:sp>
              <p:nvSpPr>
                <p:cNvPr id="3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3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grpSp>
        <p:nvGrpSpPr>
          <p:cNvPr id="38" name="CODE 2" descr="Down:  CODE 2"/>
          <p:cNvGrpSpPr/>
          <p:nvPr/>
        </p:nvGrpSpPr>
        <p:grpSpPr>
          <a:xfrm>
            <a:off x="5338416" y="3939538"/>
            <a:ext cx="527551" cy="549859"/>
            <a:chOff x="2328300" y="3506767"/>
            <a:chExt cx="551703" cy="575034"/>
          </a:xfrm>
        </p:grpSpPr>
        <p:sp>
          <p:nvSpPr>
            <p:cNvPr id="3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40" name="Group 39"/>
            <p:cNvGrpSpPr/>
            <p:nvPr/>
          </p:nvGrpSpPr>
          <p:grpSpPr>
            <a:xfrm>
              <a:off x="2328300" y="3506767"/>
              <a:ext cx="551703" cy="575034"/>
              <a:chOff x="3937001" y="4448175"/>
              <a:chExt cx="638175" cy="665163"/>
            </a:xfrm>
          </p:grpSpPr>
          <p:grpSp>
            <p:nvGrpSpPr>
              <p:cNvPr id="41" name="Group 10"/>
              <p:cNvGrpSpPr>
                <a:grpSpLocks noChangeAspect="1"/>
              </p:cNvGrpSpPr>
              <p:nvPr/>
            </p:nvGrpSpPr>
            <p:grpSpPr bwMode="auto">
              <a:xfrm>
                <a:off x="3937001" y="4448175"/>
                <a:ext cx="638175" cy="665163"/>
                <a:chOff x="2480" y="2802"/>
                <a:chExt cx="402" cy="419"/>
              </a:xfrm>
            </p:grpSpPr>
            <p:sp>
              <p:nvSpPr>
                <p:cNvPr id="4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4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4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42" name="Group 41"/>
              <p:cNvGrpSpPr/>
              <p:nvPr/>
            </p:nvGrpSpPr>
            <p:grpSpPr>
              <a:xfrm>
                <a:off x="4120302" y="4618868"/>
                <a:ext cx="293550" cy="349134"/>
                <a:chOff x="4662074" y="4335997"/>
                <a:chExt cx="234105" cy="278433"/>
              </a:xfrm>
            </p:grpSpPr>
            <p:sp>
              <p:nvSpPr>
                <p:cNvPr id="4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4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grpSp>
        <p:nvGrpSpPr>
          <p:cNvPr id="48" name="CODE 2" descr="Down:  Group 65"/>
          <p:cNvGrpSpPr/>
          <p:nvPr/>
        </p:nvGrpSpPr>
        <p:grpSpPr>
          <a:xfrm>
            <a:off x="1604335" y="2235844"/>
            <a:ext cx="527551" cy="549859"/>
            <a:chOff x="2328300" y="3506767"/>
            <a:chExt cx="551703" cy="575034"/>
          </a:xfrm>
        </p:grpSpPr>
        <p:sp>
          <p:nvSpPr>
            <p:cNvPr id="4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nvGrpSpPr>
            <p:cNvPr id="50" name="Group 49"/>
            <p:cNvGrpSpPr/>
            <p:nvPr/>
          </p:nvGrpSpPr>
          <p:grpSpPr>
            <a:xfrm>
              <a:off x="2328300" y="3506767"/>
              <a:ext cx="551703" cy="575034"/>
              <a:chOff x="3937001" y="4448175"/>
              <a:chExt cx="638175" cy="665163"/>
            </a:xfrm>
          </p:grpSpPr>
          <p:grpSp>
            <p:nvGrpSpPr>
              <p:cNvPr id="51" name="Group 10"/>
              <p:cNvGrpSpPr>
                <a:grpSpLocks noChangeAspect="1"/>
              </p:cNvGrpSpPr>
              <p:nvPr/>
            </p:nvGrpSpPr>
            <p:grpSpPr bwMode="auto">
              <a:xfrm>
                <a:off x="3937001" y="4448175"/>
                <a:ext cx="638175" cy="665163"/>
                <a:chOff x="2480" y="2802"/>
                <a:chExt cx="402" cy="419"/>
              </a:xfrm>
            </p:grpSpPr>
            <p:sp>
              <p:nvSpPr>
                <p:cNvPr id="5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nvGrpSpPr>
              <p:cNvPr id="52" name="Group 51"/>
              <p:cNvGrpSpPr/>
              <p:nvPr/>
            </p:nvGrpSpPr>
            <p:grpSpPr>
              <a:xfrm>
                <a:off x="4120302" y="4618868"/>
                <a:ext cx="293550" cy="349134"/>
                <a:chOff x="4662074" y="4335997"/>
                <a:chExt cx="234105" cy="278433"/>
              </a:xfrm>
            </p:grpSpPr>
            <p:sp>
              <p:nvSpPr>
                <p:cNvPr id="5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sp>
              <p:nvSpPr>
                <p:cNvPr id="5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a:solidFill>
                      <a:srgbClr val="FFFFFF"/>
                    </a:solidFill>
                    <a:latin typeface="Segoe UI"/>
                  </a:endParaRPr>
                </a:p>
              </p:txBody>
            </p:sp>
          </p:grpSp>
        </p:grpSp>
      </p:grpSp>
      <p:sp>
        <p:nvSpPr>
          <p:cNvPr id="58" name="AutoShape 3"/>
          <p:cNvSpPr>
            <a:spLocks noChangeAspect="1" noChangeArrowheads="1" noTextEdit="1"/>
          </p:cNvSpPr>
          <p:nvPr/>
        </p:nvSpPr>
        <p:spPr bwMode="auto">
          <a:xfrm>
            <a:off x="1514667" y="3038378"/>
            <a:ext cx="753634" cy="77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nvGrpSpPr>
          <p:cNvPr id="59" name="Group 58"/>
          <p:cNvGrpSpPr/>
          <p:nvPr/>
        </p:nvGrpSpPr>
        <p:grpSpPr>
          <a:xfrm>
            <a:off x="3872395" y="1504651"/>
            <a:ext cx="352207" cy="418898"/>
            <a:chOff x="4662074" y="4335997"/>
            <a:chExt cx="234105" cy="278433"/>
          </a:xfrm>
        </p:grpSpPr>
        <p:sp>
          <p:nvSpPr>
            <p:cNvPr id="6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6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18" y="4057588"/>
            <a:ext cx="1378494" cy="2467305"/>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172" y="4336433"/>
            <a:ext cx="1074351" cy="2109052"/>
          </a:xfrm>
          <a:prstGeom prst="rect">
            <a:avLst/>
          </a:prstGeom>
        </p:spPr>
      </p:pic>
      <p:sp>
        <p:nvSpPr>
          <p:cNvPr id="64" name="TextBox 63"/>
          <p:cNvSpPr txBox="1"/>
          <p:nvPr/>
        </p:nvSpPr>
        <p:spPr>
          <a:xfrm>
            <a:off x="873283" y="5085006"/>
            <a:ext cx="301365"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tx1">
                        <a:lumMod val="50000"/>
                      </a:schemeClr>
                    </a:gs>
                    <a:gs pos="74000">
                      <a:schemeClr val="tx1">
                        <a:lumMod val="50000"/>
                      </a:schemeClr>
                    </a:gs>
                  </a:gsLst>
                  <a:lin ang="5400000" scaled="0"/>
                </a:gradFill>
              </a:rPr>
              <a:t>DEV</a:t>
            </a:r>
          </a:p>
        </p:txBody>
      </p:sp>
      <p:sp>
        <p:nvSpPr>
          <p:cNvPr id="65" name="TextBox 64"/>
          <p:cNvSpPr txBox="1"/>
          <p:nvPr/>
        </p:nvSpPr>
        <p:spPr>
          <a:xfrm>
            <a:off x="3360288" y="5085006"/>
            <a:ext cx="294953"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bg1"/>
                    </a:gs>
                    <a:gs pos="30000">
                      <a:schemeClr val="bg1"/>
                    </a:gs>
                  </a:gsLst>
                  <a:lin ang="5400000" scaled="0"/>
                </a:gradFill>
              </a:rPr>
              <a:t>OPS</a:t>
            </a:r>
          </a:p>
        </p:txBody>
      </p:sp>
      <p:pic>
        <p:nvPicPr>
          <p:cNvPr id="66" name="Picture 65">
            <a:extLst>
              <a:ext uri="{FF2B5EF4-FFF2-40B4-BE49-F238E27FC236}">
                <a16:creationId xmlns:a16="http://schemas.microsoft.com/office/drawing/2014/main" id="{1FBEF6B2-6D02-42D4-BC2A-69442C62EB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7353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42" presetClass="path" presetSubtype="0" decel="100000" fill="hold" nodeType="afterEffect">
                                  <p:stCondLst>
                                    <p:cond delay="0"/>
                                  </p:stCondLst>
                                  <p:childTnLst>
                                    <p:animMotion origin="layout" path="M -6.8675E-7 1.90195E-6 L -0.03625 -0.46664 " pathEditMode="relative" rAng="0" ptsTypes="AA">
                                      <p:cBhvr>
                                        <p:cTn id="10" dur="2000" fill="hold"/>
                                        <p:tgtEl>
                                          <p:spTgt spid="13"/>
                                        </p:tgtEl>
                                        <p:attrNameLst>
                                          <p:attrName>ppt_x</p:attrName>
                                          <p:attrName>ppt_y</p:attrName>
                                        </p:attrNameLst>
                                      </p:cBhvr>
                                      <p:rCtr x="-1762" y="-2335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par>
                          <p:cTn id="15" fill="hold">
                            <p:stCondLst>
                              <p:cond delay="0"/>
                            </p:stCondLst>
                            <p:childTnLst>
                              <p:par>
                                <p:cTn id="16" presetID="42" presetClass="path" presetSubtype="0" decel="100000" fill="hold" nodeType="afterEffect">
                                  <p:stCondLst>
                                    <p:cond delay="0"/>
                                  </p:stCondLst>
                                  <p:childTnLst>
                                    <p:animMotion origin="layout" path="M -8.04187E-7 -1.69315E-6 L 0.30636 -0.00136 " pathEditMode="relative" rAng="0" ptsTypes="AA">
                                      <p:cBhvr>
                                        <p:cTn id="17" dur="2000" fill="hold"/>
                                        <p:tgtEl>
                                          <p:spTgt spid="48"/>
                                        </p:tgtEl>
                                        <p:attrNameLst>
                                          <p:attrName>ppt_x</p:attrName>
                                          <p:attrName>ppt_y</p:attrName>
                                        </p:attrNameLst>
                                      </p:cBhvr>
                                      <p:rCtr x="15318" y="-68"/>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2000"/>
                            </p:stCondLst>
                            <p:childTnLst>
                              <p:par>
                                <p:cTn id="22" presetID="42" presetClass="path" presetSubtype="0" decel="100000" fill="hold" nodeType="afterEffect">
                                  <p:stCondLst>
                                    <p:cond delay="300"/>
                                  </p:stCondLst>
                                  <p:childTnLst>
                                    <p:animMotion origin="layout" path="M 0.30636 -0.00136 L 0.30636 0.24853 " pathEditMode="relative" rAng="0" ptsTypes="AA">
                                      <p:cBhvr>
                                        <p:cTn id="23" dur="1000" fill="hold"/>
                                        <p:tgtEl>
                                          <p:spTgt spid="48"/>
                                        </p:tgtEl>
                                        <p:attrNameLst>
                                          <p:attrName>ppt_x</p:attrName>
                                          <p:attrName>ppt_y</p:attrName>
                                        </p:attrNameLst>
                                      </p:cBhvr>
                                      <p:rCtr x="0" y="12483"/>
                                    </p:animMotion>
                                  </p:childTnLst>
                                </p:cTn>
                              </p:par>
                            </p:childTnLst>
                          </p:cTn>
                        </p:par>
                        <p:par>
                          <p:cTn id="24" fill="hold">
                            <p:stCondLst>
                              <p:cond delay="3300"/>
                            </p:stCondLst>
                            <p:childTnLst>
                              <p:par>
                                <p:cTn id="25" presetID="1"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par>
                          <p:cTn id="27" fill="hold">
                            <p:stCondLst>
                              <p:cond delay="3300"/>
                            </p:stCondLst>
                            <p:childTnLst>
                              <p:par>
                                <p:cTn id="28" presetID="42" presetClass="path" presetSubtype="0" accel="50000" decel="50000" fill="hold" nodeType="afterEffect">
                                  <p:stCondLst>
                                    <p:cond delay="300"/>
                                  </p:stCondLst>
                                  <p:childTnLst>
                                    <p:animMotion origin="layout" path="M 0.30636 0.24853 L 0.30674 0.49092 " pathEditMode="relative" rAng="0" ptsTypes="AA">
                                      <p:cBhvr>
                                        <p:cTn id="29" dur="1000" fill="hold"/>
                                        <p:tgtEl>
                                          <p:spTgt spid="48"/>
                                        </p:tgtEl>
                                        <p:attrNameLst>
                                          <p:attrName>ppt_x</p:attrName>
                                          <p:attrName>ppt_y</p:attrName>
                                        </p:attrNameLst>
                                      </p:cBhvr>
                                      <p:rCtr x="13" y="121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9115A8-01BA-43BD-961A-4A4F4B4E372C}"/>
              </a:ext>
            </a:extLst>
          </p:cNvPr>
          <p:cNvSpPr txBox="1">
            <a:spLocks/>
          </p:cNvSpPr>
          <p:nvPr/>
        </p:nvSpPr>
        <p:spPr>
          <a:xfrm>
            <a:off x="4248061" y="414858"/>
            <a:ext cx="3667125" cy="886732"/>
          </a:xfrm>
          <a:prstGeom prst="rect">
            <a:avLst/>
          </a:prstGeom>
        </p:spPr>
        <p:txBody>
          <a:bodyPr>
            <a:normAutofit/>
          </a:bodyPr>
          <a:lst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a:lstStyle>
          <a:p>
            <a:pPr algn="ctr"/>
            <a:r>
              <a:rPr lang="en-AU" sz="3600" b="1" dirty="0">
                <a:solidFill>
                  <a:srgbClr val="262626"/>
                </a:solidFill>
                <a:latin typeface="Arial" panose="020B0604020202020204" pitchFamily="34" charset="0"/>
                <a:cs typeface="Arial" panose="020B0604020202020204" pitchFamily="34" charset="0"/>
              </a:rPr>
              <a:t>AGENDA</a:t>
            </a:r>
          </a:p>
        </p:txBody>
      </p:sp>
      <p:pic>
        <p:nvPicPr>
          <p:cNvPr id="4" name="Picture 3">
            <a:extLst>
              <a:ext uri="{FF2B5EF4-FFF2-40B4-BE49-F238E27FC236}">
                <a16:creationId xmlns:a16="http://schemas.microsoft.com/office/drawing/2014/main" id="{03F6DDEC-BAEA-4B80-9EA7-ABEFB5AA72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26762" y="1299312"/>
            <a:ext cx="2484000" cy="101576"/>
          </a:xfrm>
          <a:prstGeom prst="rect">
            <a:avLst/>
          </a:prstGeom>
        </p:spPr>
      </p:pic>
      <p:pic>
        <p:nvPicPr>
          <p:cNvPr id="5" name="Picture 4">
            <a:extLst>
              <a:ext uri="{FF2B5EF4-FFF2-40B4-BE49-F238E27FC236}">
                <a16:creationId xmlns:a16="http://schemas.microsoft.com/office/drawing/2014/main" id="{C1DBC260-F1AB-4EDB-8B20-3C9AEAD1A7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37" r="1596"/>
          <a:stretch/>
        </p:blipFill>
        <p:spPr>
          <a:xfrm>
            <a:off x="-4997" y="944488"/>
            <a:ext cx="12201993" cy="5592016"/>
          </a:xfrm>
          <a:prstGeom prst="rect">
            <a:avLst/>
          </a:prstGeom>
        </p:spPr>
      </p:pic>
      <p:sp>
        <p:nvSpPr>
          <p:cNvPr id="6" name="TextBox 5">
            <a:extLst>
              <a:ext uri="{FF2B5EF4-FFF2-40B4-BE49-F238E27FC236}">
                <a16:creationId xmlns:a16="http://schemas.microsoft.com/office/drawing/2014/main" id="{D15A7183-56C5-43AA-8CE2-44647F468EC5}"/>
              </a:ext>
            </a:extLst>
          </p:cNvPr>
          <p:cNvSpPr txBox="1"/>
          <p:nvPr/>
        </p:nvSpPr>
        <p:spPr>
          <a:xfrm>
            <a:off x="42864" y="3864540"/>
            <a:ext cx="1970233" cy="307777"/>
          </a:xfrm>
          <a:prstGeom prst="rect">
            <a:avLst/>
          </a:prstGeom>
          <a:noFill/>
        </p:spPr>
        <p:txBody>
          <a:bodyPr wrap="square" rtlCol="0">
            <a:spAutoFit/>
          </a:bodyPr>
          <a:lstStyle/>
          <a:p>
            <a:pPr algn="ctr"/>
            <a:r>
              <a:rPr lang="en-US" sz="1400">
                <a:solidFill>
                  <a:schemeClr val="bg1"/>
                </a:solidFill>
                <a:latin typeface="Arial" panose="020B0604020202020204" pitchFamily="34" charset="0"/>
                <a:ea typeface="Open Sans" panose="020B0606030504020204" pitchFamily="34" charset="0"/>
                <a:cs typeface="Arial" panose="020B0604020202020204" pitchFamily="34" charset="0"/>
              </a:rPr>
              <a:t>INTRODUCTION</a:t>
            </a:r>
          </a:p>
        </p:txBody>
      </p:sp>
      <p:sp>
        <p:nvSpPr>
          <p:cNvPr id="7" name="TextBox 6">
            <a:extLst>
              <a:ext uri="{FF2B5EF4-FFF2-40B4-BE49-F238E27FC236}">
                <a16:creationId xmlns:a16="http://schemas.microsoft.com/office/drawing/2014/main" id="{363451C4-35B9-4078-A31C-5BD34D1D22C6}"/>
              </a:ext>
            </a:extLst>
          </p:cNvPr>
          <p:cNvSpPr txBox="1"/>
          <p:nvPr/>
        </p:nvSpPr>
        <p:spPr>
          <a:xfrm>
            <a:off x="2181113" y="3827963"/>
            <a:ext cx="2346770" cy="307777"/>
          </a:xfrm>
          <a:prstGeom prst="rect">
            <a:avLst/>
          </a:prstGeom>
          <a:noFill/>
        </p:spPr>
        <p:txBody>
          <a:bodyPr wrap="square" rtlCol="0" anchor="t">
            <a:spAutoFit/>
          </a:bodyPr>
          <a:lstStyle/>
          <a:p>
            <a:pPr algn="ctr"/>
            <a:r>
              <a:rPr lang="en-US" sz="1400" dirty="0">
                <a:solidFill>
                  <a:schemeClr val="bg1"/>
                </a:solidFill>
                <a:latin typeface="Arial" panose="020B0604020202020204" pitchFamily="34" charset="0"/>
                <a:cs typeface="Arial" panose="020B0604020202020204" pitchFamily="34" charset="0"/>
              </a:rPr>
              <a:t>THE PROBLEM</a:t>
            </a:r>
            <a:endParaRPr lang="en-US" dirty="0"/>
          </a:p>
        </p:txBody>
      </p:sp>
      <p:sp>
        <p:nvSpPr>
          <p:cNvPr id="8" name="TextBox 7">
            <a:extLst>
              <a:ext uri="{FF2B5EF4-FFF2-40B4-BE49-F238E27FC236}">
                <a16:creationId xmlns:a16="http://schemas.microsoft.com/office/drawing/2014/main" id="{7338722D-0267-4CD2-999A-43D74FD666CE}"/>
              </a:ext>
            </a:extLst>
          </p:cNvPr>
          <p:cNvSpPr txBox="1"/>
          <p:nvPr/>
        </p:nvSpPr>
        <p:spPr>
          <a:xfrm>
            <a:off x="4571025" y="3827963"/>
            <a:ext cx="333652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ea typeface="Open Sans" panose="020B0606030504020204" pitchFamily="34" charset="0"/>
                <a:cs typeface="Arial" panose="020B0604020202020204" pitchFamily="34" charset="0"/>
              </a:rPr>
              <a:t>DEVOPS</a:t>
            </a:r>
          </a:p>
        </p:txBody>
      </p:sp>
      <p:sp>
        <p:nvSpPr>
          <p:cNvPr id="9" name="TextBox 8">
            <a:extLst>
              <a:ext uri="{FF2B5EF4-FFF2-40B4-BE49-F238E27FC236}">
                <a16:creationId xmlns:a16="http://schemas.microsoft.com/office/drawing/2014/main" id="{6426469D-1974-4C4B-901B-2346F2274E4B}"/>
              </a:ext>
            </a:extLst>
          </p:cNvPr>
          <p:cNvSpPr txBox="1"/>
          <p:nvPr/>
        </p:nvSpPr>
        <p:spPr>
          <a:xfrm>
            <a:off x="8000780" y="3827963"/>
            <a:ext cx="1996793" cy="307777"/>
          </a:xfrm>
          <a:prstGeom prst="rect">
            <a:avLst/>
          </a:prstGeom>
          <a:noFill/>
        </p:spPr>
        <p:txBody>
          <a:bodyPr wrap="square" rtlCol="0" anchor="t">
            <a:spAutoFit/>
          </a:bodyPr>
          <a:lstStyle/>
          <a:p>
            <a:pPr algn="ctr"/>
            <a:r>
              <a:rPr lang="en-US" sz="1400" dirty="0">
                <a:solidFill>
                  <a:schemeClr val="bg1"/>
                </a:solidFill>
                <a:latin typeface="Arial" panose="020B0604020202020204" pitchFamily="34" charset="0"/>
                <a:ea typeface="Open Sans" panose="020B0606030504020204" pitchFamily="34" charset="0"/>
                <a:cs typeface="Arial" panose="020B0604020202020204" pitchFamily="34" charset="0"/>
              </a:rPr>
              <a:t>HOW TO</a:t>
            </a:r>
            <a:endParaRPr lang="en-US" dirty="0"/>
          </a:p>
        </p:txBody>
      </p:sp>
      <p:sp>
        <p:nvSpPr>
          <p:cNvPr id="10" name="TextBox 9">
            <a:hlinkClick r:id="" action="ppaction://noaction"/>
            <a:extLst>
              <a:ext uri="{FF2B5EF4-FFF2-40B4-BE49-F238E27FC236}">
                <a16:creationId xmlns:a16="http://schemas.microsoft.com/office/drawing/2014/main" id="{CAAA3086-5F12-42B1-8A56-D884B8049F3F}"/>
              </a:ext>
            </a:extLst>
          </p:cNvPr>
          <p:cNvSpPr txBox="1"/>
          <p:nvPr/>
        </p:nvSpPr>
        <p:spPr>
          <a:xfrm>
            <a:off x="10322703" y="3834304"/>
            <a:ext cx="159112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ea typeface="Open Sans" panose="020B0606030504020204" pitchFamily="34" charset="0"/>
                <a:cs typeface="Arial" panose="020B0604020202020204" pitchFamily="34" charset="0"/>
              </a:rPr>
              <a:t>QUESTIONS</a:t>
            </a:r>
          </a:p>
        </p:txBody>
      </p:sp>
      <p:cxnSp>
        <p:nvCxnSpPr>
          <p:cNvPr id="11" name="Straight Connector 10">
            <a:extLst>
              <a:ext uri="{FF2B5EF4-FFF2-40B4-BE49-F238E27FC236}">
                <a16:creationId xmlns:a16="http://schemas.microsoft.com/office/drawing/2014/main" id="{746A91C2-E1C8-452B-89BB-F5DD7D93C041}"/>
              </a:ext>
            </a:extLst>
          </p:cNvPr>
          <p:cNvCxnSpPr/>
          <p:nvPr/>
        </p:nvCxnSpPr>
        <p:spPr>
          <a:xfrm>
            <a:off x="357657"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2F222D4-151B-4BE0-B0E9-120B108CDA16}"/>
              </a:ext>
            </a:extLst>
          </p:cNvPr>
          <p:cNvCxnSpPr/>
          <p:nvPr/>
        </p:nvCxnSpPr>
        <p:spPr>
          <a:xfrm>
            <a:off x="2611675"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97F17D-4C84-4642-BF58-134A8DE26A45}"/>
              </a:ext>
            </a:extLst>
          </p:cNvPr>
          <p:cNvCxnSpPr>
            <a:cxnSpLocks/>
          </p:cNvCxnSpPr>
          <p:nvPr/>
        </p:nvCxnSpPr>
        <p:spPr>
          <a:xfrm>
            <a:off x="5457011"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F9A650-C239-46FE-AB79-A842E3F26632}"/>
              </a:ext>
            </a:extLst>
          </p:cNvPr>
          <p:cNvCxnSpPr/>
          <p:nvPr/>
        </p:nvCxnSpPr>
        <p:spPr>
          <a:xfrm>
            <a:off x="8277002"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63B6FB-FAE8-4D72-8490-E738849966EB}"/>
              </a:ext>
            </a:extLst>
          </p:cNvPr>
          <p:cNvCxnSpPr/>
          <p:nvPr/>
        </p:nvCxnSpPr>
        <p:spPr>
          <a:xfrm>
            <a:off x="10399366" y="4213554"/>
            <a:ext cx="13320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B918723-BDC6-451D-9438-F436759EF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2255" y="3009128"/>
            <a:ext cx="540760" cy="540760"/>
          </a:xfrm>
          <a:prstGeom prst="rect">
            <a:avLst/>
          </a:prstGeom>
        </p:spPr>
      </p:pic>
      <p:pic>
        <p:nvPicPr>
          <p:cNvPr id="17" name="Picture 16">
            <a:extLst>
              <a:ext uri="{FF2B5EF4-FFF2-40B4-BE49-F238E27FC236}">
                <a16:creationId xmlns:a16="http://schemas.microsoft.com/office/drawing/2014/main" id="{4F2A0A6A-A3E1-47EB-9FF7-BE26A63A2AF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2162" y="3009128"/>
            <a:ext cx="540000" cy="540000"/>
          </a:xfrm>
          <a:prstGeom prst="rect">
            <a:avLst/>
          </a:prstGeom>
        </p:spPr>
      </p:pic>
      <p:pic>
        <p:nvPicPr>
          <p:cNvPr id="19" name="Picture 15" descr="A close up of a logo&#10;&#10;Description generated with very high confidence">
            <a:extLst>
              <a:ext uri="{FF2B5EF4-FFF2-40B4-BE49-F238E27FC236}">
                <a16:creationId xmlns:a16="http://schemas.microsoft.com/office/drawing/2014/main" id="{35ED41F9-3FF6-4053-9CEC-FEDA7E8E5B8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42891" y="3006306"/>
            <a:ext cx="600975" cy="543466"/>
          </a:xfrm>
          <a:prstGeom prst="rect">
            <a:avLst/>
          </a:prstGeom>
        </p:spPr>
      </p:pic>
      <p:pic>
        <p:nvPicPr>
          <p:cNvPr id="20" name="Picture 24" descr="A close up of a sign&#10;&#10;Description generated with very high confidence">
            <a:extLst>
              <a:ext uri="{FF2B5EF4-FFF2-40B4-BE49-F238E27FC236}">
                <a16:creationId xmlns:a16="http://schemas.microsoft.com/office/drawing/2014/main" id="{06437A3F-C8F4-4AFE-B69B-41089DCE85B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27443" y="3053109"/>
            <a:ext cx="543465" cy="572219"/>
          </a:xfrm>
          <a:prstGeom prst="rect">
            <a:avLst/>
          </a:prstGeom>
        </p:spPr>
      </p:pic>
      <p:pic>
        <p:nvPicPr>
          <p:cNvPr id="21" name="Picture 11">
            <a:extLst>
              <a:ext uri="{FF2B5EF4-FFF2-40B4-BE49-F238E27FC236}">
                <a16:creationId xmlns:a16="http://schemas.microsoft.com/office/drawing/2014/main" id="{460A2045-EF32-4723-AC56-4688E3F9C62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750501" y="2963174"/>
            <a:ext cx="629729" cy="629729"/>
          </a:xfrm>
          <a:prstGeom prst="rect">
            <a:avLst/>
          </a:prstGeom>
        </p:spPr>
      </p:pic>
    </p:spTree>
    <p:extLst>
      <p:ext uri="{BB962C8B-B14F-4D97-AF65-F5344CB8AC3E}">
        <p14:creationId xmlns:p14="http://schemas.microsoft.com/office/powerpoint/2010/main" val="2471951435"/>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9987" y="1568204"/>
            <a:ext cx="2648020" cy="2072545"/>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r>
              <a:rPr lang="en-US" sz="1765" dirty="0">
                <a:gradFill>
                  <a:gsLst>
                    <a:gs pos="0">
                      <a:srgbClr val="FFFFFF"/>
                    </a:gs>
                    <a:gs pos="100000">
                      <a:srgbClr val="FFFFFF"/>
                    </a:gs>
                  </a:gsLst>
                  <a:lin ang="5400000" scaled="0"/>
                </a:gradFill>
                <a:ea typeface="Segoe UI" pitchFamily="34" charset="0"/>
                <a:cs typeface="Segoe UI" pitchFamily="34" charset="0"/>
              </a:rPr>
              <a:t>Source</a:t>
            </a:r>
          </a:p>
        </p:txBody>
      </p:sp>
      <p:sp>
        <p:nvSpPr>
          <p:cNvPr id="4" name="Rounded Rectangle 3"/>
          <p:cNvSpPr/>
          <p:nvPr/>
        </p:nvSpPr>
        <p:spPr bwMode="auto">
          <a:xfrm>
            <a:off x="4620123" y="1568204"/>
            <a:ext cx="2099013" cy="2072545"/>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751">
              <a:lnSpc>
                <a:spcPct val="90000"/>
              </a:lnSpc>
            </a:pPr>
            <a:r>
              <a:rPr lang="en-US" sz="1568" dirty="0">
                <a:gradFill>
                  <a:gsLst>
                    <a:gs pos="0">
                      <a:srgbClr val="FFFFFF"/>
                    </a:gs>
                    <a:gs pos="100000">
                      <a:srgbClr val="FFFFFF"/>
                    </a:gs>
                  </a:gsLst>
                  <a:lin ang="5400000" scaled="0"/>
                </a:gradFill>
                <a:ea typeface="Segoe UI" pitchFamily="34" charset="0"/>
                <a:cs typeface="Segoe UI" pitchFamily="34" charset="0"/>
              </a:rPr>
              <a:t>Build</a:t>
            </a:r>
          </a:p>
        </p:txBody>
      </p:sp>
      <p:sp>
        <p:nvSpPr>
          <p:cNvPr id="5" name="Title 1"/>
          <p:cNvSpPr txBox="1">
            <a:spLocks/>
          </p:cNvSpPr>
          <p:nvPr/>
        </p:nvSpPr>
        <p:spPr>
          <a:xfrm>
            <a:off x="838200" y="1231"/>
            <a:ext cx="10515600" cy="85718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a:lstStyle>
          <a:p>
            <a:endParaRPr lang="en-AU" dirty="0"/>
          </a:p>
          <a:p>
            <a:r>
              <a:rPr lang="en-AU" dirty="0"/>
              <a:t>Continuous Integration</a:t>
            </a:r>
          </a:p>
        </p:txBody>
      </p:sp>
      <p:sp>
        <p:nvSpPr>
          <p:cNvPr id="6" name="TextBox 5"/>
          <p:cNvSpPr txBox="1"/>
          <p:nvPr/>
        </p:nvSpPr>
        <p:spPr>
          <a:xfrm>
            <a:off x="7743159" y="1841088"/>
            <a:ext cx="3379982" cy="2246670"/>
          </a:xfrm>
          <a:prstGeom prst="rect">
            <a:avLst/>
          </a:prstGeom>
          <a:noFill/>
        </p:spPr>
        <p:txBody>
          <a:bodyPr wrap="none" lIns="179259" tIns="143407" rIns="179259" bIns="143407" rtlCol="0">
            <a:spAutoFit/>
          </a:bodyPr>
          <a:lstStyle/>
          <a:p>
            <a:pPr defTabSz="914192">
              <a:lnSpc>
                <a:spcPct val="90000"/>
              </a:lnSpc>
              <a:spcAft>
                <a:spcPts val="1175"/>
              </a:spcAft>
              <a:buSzPct val="90000"/>
            </a:pPr>
            <a:r>
              <a:rPr lang="en-US" sz="3528" dirty="0">
                <a:gradFill>
                  <a:gsLst>
                    <a:gs pos="0">
                      <a:srgbClr val="4DA3CC"/>
                    </a:gs>
                    <a:gs pos="100000">
                      <a:srgbClr val="4DA3CC"/>
                    </a:gs>
                  </a:gsLst>
                  <a:lin ang="5400000" scaled="0"/>
                </a:gradFill>
                <a:latin typeface="Segoe UI Light"/>
              </a:rPr>
              <a:t>Value</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Accelerate Delivery</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Repeatability </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Optimized Resources</a:t>
            </a:r>
          </a:p>
        </p:txBody>
      </p:sp>
      <p:sp>
        <p:nvSpPr>
          <p:cNvPr id="7" name="TextBox 6"/>
          <p:cNvSpPr txBox="1"/>
          <p:nvPr/>
        </p:nvSpPr>
        <p:spPr>
          <a:xfrm>
            <a:off x="7743160" y="4185141"/>
            <a:ext cx="3606487" cy="2246670"/>
          </a:xfrm>
          <a:prstGeom prst="rect">
            <a:avLst/>
          </a:prstGeom>
          <a:noFill/>
        </p:spPr>
        <p:txBody>
          <a:bodyPr wrap="none" lIns="179259" tIns="143407" rIns="179259" bIns="143407" rtlCol="0">
            <a:spAutoFit/>
          </a:bodyPr>
          <a:lstStyle/>
          <a:p>
            <a:pPr defTabSz="914192">
              <a:lnSpc>
                <a:spcPct val="90000"/>
              </a:lnSpc>
              <a:spcAft>
                <a:spcPts val="1175"/>
              </a:spcAft>
              <a:buSzPct val="90000"/>
            </a:pPr>
            <a:r>
              <a:rPr lang="en-US" sz="3528" dirty="0">
                <a:gradFill>
                  <a:gsLst>
                    <a:gs pos="0">
                      <a:srgbClr val="4DA3CC"/>
                    </a:gs>
                    <a:gs pos="100000">
                      <a:srgbClr val="4DA3CC"/>
                    </a:gs>
                  </a:gsLst>
                  <a:lin ang="5400000" scaled="0"/>
                </a:gradFill>
                <a:latin typeface="Segoe UI Light"/>
              </a:rPr>
              <a:t>Measure</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More frequent releases</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MTTR</a:t>
            </a:r>
          </a:p>
          <a:p>
            <a:pPr marL="284735" indent="-284735" defTabSz="914192">
              <a:lnSpc>
                <a:spcPct val="90000"/>
              </a:lnSpc>
              <a:spcAft>
                <a:spcPts val="1175"/>
              </a:spcAft>
              <a:buSzPct val="90000"/>
              <a:buFont typeface="Arial" panose="020B0604020202020204" pitchFamily="34" charset="0"/>
              <a:buChar char="•"/>
            </a:pPr>
            <a:r>
              <a:rPr lang="en-US" sz="2353" dirty="0">
                <a:gradFill>
                  <a:gsLst>
                    <a:gs pos="2917">
                      <a:schemeClr val="tx1"/>
                    </a:gs>
                    <a:gs pos="30000">
                      <a:schemeClr val="tx1"/>
                    </a:gs>
                  </a:gsLst>
                  <a:lin ang="5400000" scaled="0"/>
                </a:gradFill>
                <a:latin typeface="Segoe UI Light"/>
              </a:rPr>
              <a:t>MTTD</a:t>
            </a:r>
          </a:p>
        </p:txBody>
      </p:sp>
      <p:cxnSp>
        <p:nvCxnSpPr>
          <p:cNvPr id="8" name="Straight Connector 7"/>
          <p:cNvCxnSpPr/>
          <p:nvPr/>
        </p:nvCxnSpPr>
        <p:spPr>
          <a:xfrm>
            <a:off x="1843997" y="3129548"/>
            <a:ext cx="0" cy="195053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297293" y="5190134"/>
            <a:ext cx="1901685" cy="1096897"/>
            <a:chOff x="940119" y="5293964"/>
            <a:chExt cx="1940093" cy="1119051"/>
          </a:xfrm>
        </p:grpSpPr>
        <p:sp>
          <p:nvSpPr>
            <p:cNvPr id="10"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1"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pic>
        <p:nvPicPr>
          <p:cNvPr id="13" name="Picture 28"/>
          <p:cNvPicPr>
            <a:picLocks noChangeAspect="1"/>
          </p:cNvPicPr>
          <p:nvPr/>
        </p:nvPicPr>
        <p:blipFill rotWithShape="1">
          <a:blip r:embed="rId2">
            <a:extLst>
              <a:ext uri="{28A0092B-C50C-407E-A947-70E740481C1C}">
                <a14:useLocalDpi xmlns:a14="http://schemas.microsoft.com/office/drawing/2010/main" val="0"/>
              </a:ext>
            </a:extLst>
          </a:blip>
          <a:srcRect b="35075"/>
          <a:stretch/>
        </p:blipFill>
        <p:spPr bwMode="auto">
          <a:xfrm>
            <a:off x="5167063" y="2172836"/>
            <a:ext cx="1005129" cy="86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Accepted DEV"/>
          <p:cNvGrpSpPr/>
          <p:nvPr/>
        </p:nvGrpSpPr>
        <p:grpSpPr>
          <a:xfrm>
            <a:off x="5882995" y="2672102"/>
            <a:ext cx="447808" cy="447808"/>
            <a:chOff x="4382751" y="3909289"/>
            <a:chExt cx="456852" cy="456852"/>
          </a:xfrm>
        </p:grpSpPr>
        <p:sp>
          <p:nvSpPr>
            <p:cNvPr id="15" name="Accepted"/>
            <p:cNvSpPr/>
            <p:nvPr/>
          </p:nvSpPr>
          <p:spPr bwMode="auto">
            <a:xfrm>
              <a:off x="4382751" y="3909289"/>
              <a:ext cx="456852" cy="4568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US" sz="2745" b="1"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endParaRPr>
            </a:p>
          </p:txBody>
        </p:sp>
      </p:grpSp>
      <p:sp>
        <p:nvSpPr>
          <p:cNvPr id="17" name="Rounded Rectangle 16"/>
          <p:cNvSpPr/>
          <p:nvPr/>
        </p:nvSpPr>
        <p:spPr bwMode="auto">
          <a:xfrm>
            <a:off x="4620123" y="4008865"/>
            <a:ext cx="2099013" cy="2072545"/>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751">
              <a:lnSpc>
                <a:spcPct val="90000"/>
              </a:lnSpc>
            </a:pPr>
            <a:r>
              <a:rPr lang="en-US" sz="1568" dirty="0">
                <a:gradFill>
                  <a:gsLst>
                    <a:gs pos="0">
                      <a:srgbClr val="FFFFFF"/>
                    </a:gs>
                    <a:gs pos="100000">
                      <a:srgbClr val="FFFFFF"/>
                    </a:gs>
                  </a:gsLst>
                  <a:lin ang="5400000" scaled="0"/>
                </a:gradFill>
                <a:ea typeface="Segoe UI" pitchFamily="34" charset="0"/>
                <a:cs typeface="Segoe UI" pitchFamily="34" charset="0"/>
              </a:rPr>
              <a:t>Test</a:t>
            </a:r>
          </a:p>
        </p:txBody>
      </p:sp>
      <p:pic>
        <p:nvPicPr>
          <p:cNvPr id="18" name="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931" y="4734465"/>
            <a:ext cx="609397" cy="621346"/>
          </a:xfrm>
          <a:prstGeom prst="rect">
            <a:avLst/>
          </a:prstGeom>
        </p:spPr>
      </p:pic>
      <p:cxnSp>
        <p:nvCxnSpPr>
          <p:cNvPr id="19" name="Straight Arrow Connector 18"/>
          <p:cNvCxnSpPr>
            <a:endCxn id="4" idx="1"/>
          </p:cNvCxnSpPr>
          <p:nvPr/>
        </p:nvCxnSpPr>
        <p:spPr>
          <a:xfrm>
            <a:off x="3168006" y="2604476"/>
            <a:ext cx="145211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750691" y="3243751"/>
            <a:ext cx="0" cy="80678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602571" y="3243751"/>
            <a:ext cx="0" cy="806782"/>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049141" y="5441884"/>
            <a:ext cx="425797" cy="441731"/>
            <a:chOff x="1707792" y="5550508"/>
            <a:chExt cx="434335" cy="450589"/>
          </a:xfrm>
        </p:grpSpPr>
        <p:grpSp>
          <p:nvGrpSpPr>
            <p:cNvPr id="23" name="Group 22"/>
            <p:cNvGrpSpPr/>
            <p:nvPr/>
          </p:nvGrpSpPr>
          <p:grpSpPr>
            <a:xfrm>
              <a:off x="1707792" y="5550508"/>
              <a:ext cx="433342" cy="450589"/>
              <a:chOff x="652595" y="2571201"/>
              <a:chExt cx="609169" cy="633414"/>
            </a:xfrm>
          </p:grpSpPr>
          <p:sp>
            <p:nvSpPr>
              <p:cNvPr id="25"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a:solidFill>
                    <a:srgbClr val="FFFFFF"/>
                  </a:solidFill>
                </a:endParaRPr>
              </a:p>
            </p:txBody>
          </p:sp>
          <p:sp>
            <p:nvSpPr>
              <p:cNvPr id="26"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endParaRPr lang="en-US">
                  <a:solidFill>
                    <a:srgbClr val="FFFFFF"/>
                  </a:solidFill>
                </a:endParaRPr>
              </a:p>
            </p:txBody>
          </p:sp>
          <p:sp>
            <p:nvSpPr>
              <p:cNvPr id="27"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endParaRPr lang="en-US">
                  <a:solidFill>
                    <a:srgbClr val="FFFFFF"/>
                  </a:solidFill>
                </a:endParaRPr>
              </a:p>
            </p:txBody>
          </p:sp>
        </p:grpSp>
        <p:sp>
          <p:nvSpPr>
            <p:cNvPr id="24"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p:spPr>
          <p:txBody>
            <a:bodyPr vert="horz" wrap="square" lIns="89617" tIns="44808" rIns="89617" bIns="44808" numCol="1" anchor="t" anchorCtr="0" compatLnSpc="1">
              <a:prstTxWarp prst="textNoShape">
                <a:avLst/>
              </a:prstTxWarp>
            </a:bodyPr>
            <a:lstStyle/>
            <a:p>
              <a:pPr defTabSz="914016"/>
              <a:endParaRPr lang="en-US" dirty="0">
                <a:solidFill>
                  <a:srgbClr val="FFFFFF"/>
                </a:solidFill>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18" y="4057588"/>
            <a:ext cx="1378494" cy="2467305"/>
          </a:xfrm>
          <a:prstGeom prst="rect">
            <a:avLst/>
          </a:prstGeom>
        </p:spPr>
      </p:pic>
      <p:grpSp>
        <p:nvGrpSpPr>
          <p:cNvPr id="29" name="Group 28"/>
          <p:cNvGrpSpPr/>
          <p:nvPr/>
        </p:nvGrpSpPr>
        <p:grpSpPr>
          <a:xfrm>
            <a:off x="3359552" y="4710410"/>
            <a:ext cx="321734" cy="111031"/>
            <a:chOff x="8334103" y="3143135"/>
            <a:chExt cx="582929" cy="201169"/>
          </a:xfrm>
        </p:grpSpPr>
        <p:pic>
          <p:nvPicPr>
            <p:cNvPr id="30" name="Picture 29"/>
            <p:cNvPicPr>
              <a:picLocks/>
            </p:cNvPicPr>
            <p:nvPr/>
          </p:nvPicPr>
          <p:blipFill>
            <a:blip r:embed="rId5"/>
            <a:stretch>
              <a:fillRect/>
            </a:stretch>
          </p:blipFill>
          <p:spPr>
            <a:xfrm>
              <a:off x="8334103" y="3143135"/>
              <a:ext cx="186403" cy="201169"/>
            </a:xfrm>
            <a:prstGeom prst="rect">
              <a:avLst/>
            </a:prstGeom>
          </p:spPr>
        </p:pic>
        <p:pic>
          <p:nvPicPr>
            <p:cNvPr id="31" name="Picture 30"/>
            <p:cNvPicPr>
              <a:picLocks/>
            </p:cNvPicPr>
            <p:nvPr/>
          </p:nvPicPr>
          <p:blipFill>
            <a:blip r:embed="rId5"/>
            <a:stretch>
              <a:fillRect/>
            </a:stretch>
          </p:blipFill>
          <p:spPr>
            <a:xfrm flipH="1">
              <a:off x="8734152" y="3143135"/>
              <a:ext cx="182880" cy="201169"/>
            </a:xfrm>
            <a:prstGeom prst="rect">
              <a:avLst/>
            </a:prstGeom>
          </p:spPr>
        </p:pic>
      </p:grpSp>
      <p:sp>
        <p:nvSpPr>
          <p:cNvPr id="32" name="TextBox 31"/>
          <p:cNvSpPr txBox="1"/>
          <p:nvPr/>
        </p:nvSpPr>
        <p:spPr>
          <a:xfrm>
            <a:off x="873283" y="5085006"/>
            <a:ext cx="301365"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tx1">
                        <a:lumMod val="50000"/>
                      </a:schemeClr>
                    </a:gs>
                    <a:gs pos="74000">
                      <a:schemeClr val="tx1">
                        <a:lumMod val="50000"/>
                      </a:schemeClr>
                    </a:gs>
                  </a:gsLst>
                  <a:lin ang="5400000" scaled="0"/>
                </a:gradFill>
              </a:rPr>
              <a:t>DEV</a:t>
            </a:r>
          </a:p>
        </p:txBody>
      </p:sp>
      <p:sp>
        <p:nvSpPr>
          <p:cNvPr id="33" name="TextBox 32"/>
          <p:cNvSpPr txBox="1"/>
          <p:nvPr/>
        </p:nvSpPr>
        <p:spPr>
          <a:xfrm>
            <a:off x="3360288" y="5085006"/>
            <a:ext cx="294953"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bg1"/>
                    </a:gs>
                    <a:gs pos="30000">
                      <a:schemeClr val="bg1"/>
                    </a:gs>
                  </a:gsLst>
                  <a:lin ang="5400000" scaled="0"/>
                </a:gradFill>
              </a:rPr>
              <a:t>OPS</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279" y="4373627"/>
            <a:ext cx="1074351" cy="2109052"/>
          </a:xfrm>
          <a:prstGeom prst="rect">
            <a:avLst/>
          </a:prstGeom>
        </p:spPr>
      </p:pic>
      <p:sp>
        <p:nvSpPr>
          <p:cNvPr id="35" name="TextBox 34"/>
          <p:cNvSpPr txBox="1"/>
          <p:nvPr/>
        </p:nvSpPr>
        <p:spPr>
          <a:xfrm>
            <a:off x="3380396" y="5122200"/>
            <a:ext cx="294953" cy="189860"/>
          </a:xfrm>
          <a:prstGeom prst="rect">
            <a:avLst/>
          </a:prstGeom>
          <a:noFill/>
        </p:spPr>
        <p:txBody>
          <a:bodyPr wrap="none" lIns="0" tIns="0" rIns="0" bIns="0" rtlCol="0">
            <a:spAutoFit/>
          </a:bodyPr>
          <a:lstStyle/>
          <a:p>
            <a:pPr defTabSz="914192">
              <a:lnSpc>
                <a:spcPct val="90000"/>
              </a:lnSpc>
              <a:spcAft>
                <a:spcPts val="588"/>
              </a:spcAft>
            </a:pPr>
            <a:r>
              <a:rPr lang="en-US" sz="1371" b="1" dirty="0">
                <a:gradFill>
                  <a:gsLst>
                    <a:gs pos="2917">
                      <a:schemeClr val="bg1"/>
                    </a:gs>
                    <a:gs pos="30000">
                      <a:schemeClr val="bg1"/>
                    </a:gs>
                  </a:gsLst>
                  <a:lin ang="5400000" scaled="0"/>
                </a:gradFill>
              </a:rPr>
              <a:t>OPS</a:t>
            </a:r>
          </a:p>
        </p:txBody>
      </p:sp>
      <p:pic>
        <p:nvPicPr>
          <p:cNvPr id="36" name="Picture 35">
            <a:extLst>
              <a:ext uri="{FF2B5EF4-FFF2-40B4-BE49-F238E27FC236}">
                <a16:creationId xmlns:a16="http://schemas.microsoft.com/office/drawing/2014/main" id="{6048C13E-5062-4A42-9274-4477946ED7D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60284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1000"/>
                                        <p:tgtEl>
                                          <p:spTgt spid="8"/>
                                        </p:tgtEl>
                                      </p:cBhvr>
                                    </p:animEffect>
                                  </p:childTnLst>
                                </p:cTn>
                              </p:par>
                            </p:childTnLst>
                          </p:cTn>
                        </p:par>
                        <p:par>
                          <p:cTn id="15" fill="hold">
                            <p:stCondLst>
                              <p:cond delay="1500"/>
                            </p:stCondLst>
                            <p:childTnLst>
                              <p:par>
                                <p:cTn id="16" presetID="64" presetClass="path" presetSubtype="0" decel="100000" fill="hold" nodeType="afterEffect">
                                  <p:stCondLst>
                                    <p:cond delay="500"/>
                                  </p:stCondLst>
                                  <p:childTnLst>
                                    <p:animMotion origin="layout" path="M -3.57672E-6 -2.23786E-6 L -0.03625 -0.44598 " pathEditMode="relative" rAng="0" ptsTypes="AA">
                                      <p:cBhvr>
                                        <p:cTn id="17" dur="1000" fill="hold"/>
                                        <p:tgtEl>
                                          <p:spTgt spid="22"/>
                                        </p:tgtEl>
                                        <p:attrNameLst>
                                          <p:attrName>ppt_x</p:attrName>
                                          <p:attrName>ppt_y</p:attrName>
                                        </p:attrNameLst>
                                      </p:cBhvr>
                                      <p:rCtr x="-1813" y="-22310"/>
                                    </p:animMotion>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4000"/>
                            </p:stCondLst>
                            <p:childTnLst>
                              <p:par>
                                <p:cTn id="29" presetID="22" presetClass="entr" presetSubtype="1"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10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5000"/>
                            </p:stCondLst>
                            <p:childTnLst>
                              <p:par>
                                <p:cTn id="39" presetID="22" presetClass="entr" presetSubtype="4"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1000"/>
                                        <p:tgtEl>
                                          <p:spTgt spid="20"/>
                                        </p:tgtEl>
                                      </p:cBhvr>
                                    </p:animEffect>
                                  </p:childTnLst>
                                </p:cTn>
                              </p:par>
                            </p:childTnLst>
                          </p:cTn>
                        </p:par>
                        <p:par>
                          <p:cTn id="42" fill="hold">
                            <p:stCondLst>
                              <p:cond delay="60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Continuous Deployment</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409" y="1210481"/>
            <a:ext cx="9106368" cy="4496031"/>
          </a:xfrm>
          <a:prstGeom prst="rect">
            <a:avLst/>
          </a:prstGeom>
        </p:spPr>
      </p:pic>
      <p:pic>
        <p:nvPicPr>
          <p:cNvPr id="4" name="Picture 3">
            <a:extLst>
              <a:ext uri="{FF2B5EF4-FFF2-40B4-BE49-F238E27FC236}">
                <a16:creationId xmlns:a16="http://schemas.microsoft.com/office/drawing/2014/main" id="{0945D68C-AC21-4D4C-81F4-89061F9CF3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6674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Continuous Delivery</a:t>
            </a:r>
          </a:p>
        </p:txBody>
      </p:sp>
      <p:pic>
        <p:nvPicPr>
          <p:cNvPr id="3" name="Picture 2">
            <a:extLst>
              <a:ext uri="{FF2B5EF4-FFF2-40B4-BE49-F238E27FC236}">
                <a16:creationId xmlns:a16="http://schemas.microsoft.com/office/drawing/2014/main" id="{DDD4FB71-4C33-4A8D-AAD4-0AFF994BBE92}"/>
              </a:ext>
            </a:extLst>
          </p:cNvPr>
          <p:cNvPicPr>
            <a:picLocks noChangeAspect="1"/>
          </p:cNvPicPr>
          <p:nvPr/>
        </p:nvPicPr>
        <p:blipFill>
          <a:blip r:embed="rId2"/>
          <a:stretch>
            <a:fillRect/>
          </a:stretch>
        </p:blipFill>
        <p:spPr>
          <a:xfrm>
            <a:off x="3238500" y="2138362"/>
            <a:ext cx="5715000" cy="2581275"/>
          </a:xfrm>
          <a:prstGeom prst="rect">
            <a:avLst/>
          </a:prstGeom>
        </p:spPr>
      </p:pic>
      <p:pic>
        <p:nvPicPr>
          <p:cNvPr id="4" name="Picture 3">
            <a:extLst>
              <a:ext uri="{FF2B5EF4-FFF2-40B4-BE49-F238E27FC236}">
                <a16:creationId xmlns:a16="http://schemas.microsoft.com/office/drawing/2014/main" id="{C4FACD2A-7FCA-498B-AB29-0B00870930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88533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Software DevOps</a:t>
            </a:r>
          </a:p>
        </p:txBody>
      </p:sp>
      <p:pic>
        <p:nvPicPr>
          <p:cNvPr id="5" name="Picture 4">
            <a:extLst>
              <a:ext uri="{FF2B5EF4-FFF2-40B4-BE49-F238E27FC236}">
                <a16:creationId xmlns:a16="http://schemas.microsoft.com/office/drawing/2014/main" id="{98A699D7-365E-48E1-ABFC-B820CAE13100}"/>
              </a:ext>
            </a:extLst>
          </p:cNvPr>
          <p:cNvPicPr>
            <a:picLocks noChangeAspect="1"/>
          </p:cNvPicPr>
          <p:nvPr/>
        </p:nvPicPr>
        <p:blipFill>
          <a:blip r:embed="rId2"/>
          <a:stretch>
            <a:fillRect/>
          </a:stretch>
        </p:blipFill>
        <p:spPr>
          <a:xfrm>
            <a:off x="1535083" y="1270297"/>
            <a:ext cx="8714942" cy="5455825"/>
          </a:xfrm>
          <a:prstGeom prst="rect">
            <a:avLst/>
          </a:prstGeom>
        </p:spPr>
      </p:pic>
      <p:pic>
        <p:nvPicPr>
          <p:cNvPr id="4" name="Picture 3">
            <a:extLst>
              <a:ext uri="{FF2B5EF4-FFF2-40B4-BE49-F238E27FC236}">
                <a16:creationId xmlns:a16="http://schemas.microsoft.com/office/drawing/2014/main" id="{192B3111-F589-4AF1-B4E5-17EE06D5A6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0393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a:t>Infrastructure DevOps</a:t>
            </a:r>
          </a:p>
        </p:txBody>
      </p:sp>
      <p:pic>
        <p:nvPicPr>
          <p:cNvPr id="4" name="Picture 3">
            <a:extLst>
              <a:ext uri="{FF2B5EF4-FFF2-40B4-BE49-F238E27FC236}">
                <a16:creationId xmlns:a16="http://schemas.microsoft.com/office/drawing/2014/main" id="{EA5A101A-9B75-4129-84FB-084DAFF9343C}"/>
              </a:ext>
            </a:extLst>
          </p:cNvPr>
          <p:cNvPicPr>
            <a:picLocks noChangeAspect="1"/>
          </p:cNvPicPr>
          <p:nvPr/>
        </p:nvPicPr>
        <p:blipFill>
          <a:blip r:embed="rId3"/>
          <a:stretch>
            <a:fillRect/>
          </a:stretch>
        </p:blipFill>
        <p:spPr>
          <a:xfrm>
            <a:off x="3192086" y="1403624"/>
            <a:ext cx="5531427" cy="4943316"/>
          </a:xfrm>
          <a:prstGeom prst="rect">
            <a:avLst/>
          </a:prstGeom>
        </p:spPr>
      </p:pic>
      <p:pic>
        <p:nvPicPr>
          <p:cNvPr id="5" name="Picture 4">
            <a:extLst>
              <a:ext uri="{FF2B5EF4-FFF2-40B4-BE49-F238E27FC236}">
                <a16:creationId xmlns:a16="http://schemas.microsoft.com/office/drawing/2014/main" id="{B4AC61E8-CA11-4C2A-9B7C-DCE28DF3E4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58289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0187644-8F3E-474E-B610-1A5C38BC9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535" y="1903284"/>
            <a:ext cx="7623744" cy="33195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76885" y="577327"/>
            <a:ext cx="11166102" cy="899665"/>
          </a:xfrm>
        </p:spPr>
        <p:txBody>
          <a:bodyPr/>
          <a:lstStyle/>
          <a:p>
            <a:r>
              <a:rPr lang="en-AU" dirty="0" err="1"/>
              <a:t>DataOps</a:t>
            </a:r>
            <a:endParaRPr lang="en-AU" dirty="0"/>
          </a:p>
        </p:txBody>
      </p:sp>
      <p:pic>
        <p:nvPicPr>
          <p:cNvPr id="4" name="Picture 3">
            <a:extLst>
              <a:ext uri="{FF2B5EF4-FFF2-40B4-BE49-F238E27FC236}">
                <a16:creationId xmlns:a16="http://schemas.microsoft.com/office/drawing/2014/main" id="{B3DA69AA-EAD3-4424-A8CB-329D47DBEE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1625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885" y="577327"/>
            <a:ext cx="11166102" cy="899665"/>
          </a:xfrm>
        </p:spPr>
        <p:txBody>
          <a:bodyPr/>
          <a:lstStyle/>
          <a:p>
            <a:r>
              <a:rPr lang="en-AU" dirty="0" err="1"/>
              <a:t>DataOps</a:t>
            </a:r>
            <a:endParaRPr lang="en-AU" dirty="0"/>
          </a:p>
        </p:txBody>
      </p:sp>
      <p:pic>
        <p:nvPicPr>
          <p:cNvPr id="4" name="Picture 3">
            <a:extLst>
              <a:ext uri="{FF2B5EF4-FFF2-40B4-BE49-F238E27FC236}">
                <a16:creationId xmlns:a16="http://schemas.microsoft.com/office/drawing/2014/main" id="{B3DA69AA-EAD3-4424-A8CB-329D47DBEE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3" name="TextBox 2">
            <a:extLst>
              <a:ext uri="{FF2B5EF4-FFF2-40B4-BE49-F238E27FC236}">
                <a16:creationId xmlns:a16="http://schemas.microsoft.com/office/drawing/2014/main" id="{D2C60E00-4190-4E04-BD1F-3FAD8FD37F44}"/>
              </a:ext>
            </a:extLst>
          </p:cNvPr>
          <p:cNvSpPr txBox="1"/>
          <p:nvPr/>
        </p:nvSpPr>
        <p:spPr>
          <a:xfrm>
            <a:off x="2339546" y="2051222"/>
            <a:ext cx="4878130" cy="2674578"/>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Patterns:</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Migration based deployment</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State based deployment</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Staggered Layer deployment</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Data Layer = Roll forward Only </a:t>
            </a:r>
          </a:p>
          <a:p>
            <a:pPr marL="342900" indent="-342900">
              <a:lnSpc>
                <a:spcPct val="90000"/>
              </a:lnSpc>
              <a:spcAft>
                <a:spcPts val="600"/>
              </a:spcAft>
              <a:buFont typeface="Arial" panose="020B0604020202020204" pitchFamily="34" charset="0"/>
              <a:buChar char="•"/>
            </a:pPr>
            <a:r>
              <a:rPr lang="en-AU" sz="2400" dirty="0">
                <a:gradFill>
                  <a:gsLst>
                    <a:gs pos="2917">
                      <a:schemeClr val="tx1"/>
                    </a:gs>
                    <a:gs pos="30000">
                      <a:schemeClr val="tx1"/>
                    </a:gs>
                  </a:gsLst>
                  <a:lin ang="5400000" scaled="0"/>
                </a:gradFill>
              </a:rPr>
              <a:t>Deployment sequence planning</a:t>
            </a:r>
          </a:p>
        </p:txBody>
      </p:sp>
    </p:spTree>
    <p:extLst>
      <p:ext uri="{BB962C8B-B14F-4D97-AF65-F5344CB8AC3E}">
        <p14:creationId xmlns:p14="http://schemas.microsoft.com/office/powerpoint/2010/main" val="326148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33370-CFC0-4D87-BBB3-506C1D9BE0E3}"/>
              </a:ext>
            </a:extLst>
          </p:cNvPr>
          <p:cNvPicPr>
            <a:picLocks noChangeAspect="1"/>
          </p:cNvPicPr>
          <p:nvPr/>
        </p:nvPicPr>
        <p:blipFill>
          <a:blip r:embed="rId2"/>
          <a:stretch>
            <a:fillRect/>
          </a:stretch>
        </p:blipFill>
        <p:spPr>
          <a:xfrm>
            <a:off x="1524000" y="0"/>
            <a:ext cx="9144000" cy="6858000"/>
          </a:xfrm>
          <a:prstGeom prst="rect">
            <a:avLst/>
          </a:prstGeom>
        </p:spPr>
      </p:pic>
      <p:pic>
        <p:nvPicPr>
          <p:cNvPr id="4" name="Picture 3">
            <a:extLst>
              <a:ext uri="{FF2B5EF4-FFF2-40B4-BE49-F238E27FC236}">
                <a16:creationId xmlns:a16="http://schemas.microsoft.com/office/drawing/2014/main" id="{9CC25302-B0EC-44AF-B1E3-1701A93989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166412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4B470-A93D-45C5-90AA-58E919748864}"/>
              </a:ext>
            </a:extLst>
          </p:cNvPr>
          <p:cNvPicPr>
            <a:picLocks noChangeAspect="1"/>
          </p:cNvPicPr>
          <p:nvPr/>
        </p:nvPicPr>
        <p:blipFill>
          <a:blip r:embed="rId3"/>
          <a:stretch>
            <a:fillRect/>
          </a:stretch>
        </p:blipFill>
        <p:spPr>
          <a:xfrm>
            <a:off x="0" y="-1"/>
            <a:ext cx="12192000" cy="7458035"/>
          </a:xfrm>
          <a:prstGeom prst="rect">
            <a:avLst/>
          </a:prstGeom>
          <a:effectLst>
            <a:outerShdw blurRad="50800" dist="50800" dir="5400000" algn="ctr" rotWithShape="0">
              <a:srgbClr val="000000">
                <a:alpha val="50000"/>
              </a:srgbClr>
            </a:outerShdw>
          </a:effectLst>
        </p:spPr>
      </p:pic>
      <p:sp>
        <p:nvSpPr>
          <p:cNvPr id="3" name="Rectangle 2">
            <a:extLst>
              <a:ext uri="{FF2B5EF4-FFF2-40B4-BE49-F238E27FC236}">
                <a16:creationId xmlns:a16="http://schemas.microsoft.com/office/drawing/2014/main" id="{668BF547-A57C-40DA-9BD6-B9DA28CAF70F}"/>
              </a:ext>
            </a:extLst>
          </p:cNvPr>
          <p:cNvSpPr/>
          <p:nvPr/>
        </p:nvSpPr>
        <p:spPr bwMode="auto">
          <a:xfrm>
            <a:off x="0" y="-1"/>
            <a:ext cx="12192000" cy="6858001"/>
          </a:xfrm>
          <a:prstGeom prst="rect">
            <a:avLst/>
          </a:prstGeom>
          <a:solidFill>
            <a:schemeClr val="accent6">
              <a:lumMod val="50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0">
                    <a:srgbClr val="FFFFFF"/>
                  </a:gs>
                  <a:gs pos="100000">
                    <a:srgbClr val="FFFFFF"/>
                  </a:gs>
                </a:gsLst>
                <a:lin ang="5400000" scaled="0"/>
              </a:gradFill>
            </a:endParaRPr>
          </a:p>
        </p:txBody>
      </p:sp>
      <p:sp>
        <p:nvSpPr>
          <p:cNvPr id="10" name="Title 1">
            <a:extLst>
              <a:ext uri="{FF2B5EF4-FFF2-40B4-BE49-F238E27FC236}">
                <a16:creationId xmlns:a16="http://schemas.microsoft.com/office/drawing/2014/main" id="{A445B397-DED6-4635-9252-C56497B13F1C}"/>
              </a:ext>
            </a:extLst>
          </p:cNvPr>
          <p:cNvSpPr txBox="1">
            <a:spLocks/>
          </p:cNvSpPr>
          <p:nvPr/>
        </p:nvSpPr>
        <p:spPr>
          <a:xfrm>
            <a:off x="77853" y="2577099"/>
            <a:ext cx="4889563" cy="6554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Arial" panose="020B0604020202020204" pitchFamily="34" charset="0"/>
                <a:cs typeface="Arial" panose="020B0604020202020204" pitchFamily="34" charset="0"/>
              </a:rPr>
              <a:t>Case Study:  Webjet</a:t>
            </a:r>
          </a:p>
        </p:txBody>
      </p:sp>
      <p:pic>
        <p:nvPicPr>
          <p:cNvPr id="11" name="Picture 10">
            <a:extLst>
              <a:ext uri="{FF2B5EF4-FFF2-40B4-BE49-F238E27FC236}">
                <a16:creationId xmlns:a16="http://schemas.microsoft.com/office/drawing/2014/main" id="{7A970CAC-2CA9-406D-BFE1-9202563331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008" y="3297708"/>
            <a:ext cx="1800000" cy="104240"/>
          </a:xfrm>
          <a:prstGeom prst="rect">
            <a:avLst/>
          </a:prstGeom>
        </p:spPr>
      </p:pic>
    </p:spTree>
    <p:extLst>
      <p:ext uri="{BB962C8B-B14F-4D97-AF65-F5344CB8AC3E}">
        <p14:creationId xmlns:p14="http://schemas.microsoft.com/office/powerpoint/2010/main" val="1545684357"/>
      </p:ext>
    </p:extLst>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42" y="289540"/>
            <a:ext cx="11326761" cy="6389856"/>
          </a:xfrm>
          <a:prstGeom prst="rect">
            <a:avLst/>
          </a:prstGeom>
        </p:spPr>
      </p:pic>
      <p:pic>
        <p:nvPicPr>
          <p:cNvPr id="3" name="Picture 2">
            <a:extLst>
              <a:ext uri="{FF2B5EF4-FFF2-40B4-BE49-F238E27FC236}">
                <a16:creationId xmlns:a16="http://schemas.microsoft.com/office/drawing/2014/main" id="{618F4A1B-06BB-49A5-BE42-1CEBCBD2AC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06051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sp>
        <p:nvSpPr>
          <p:cNvPr id="3" name="Rectangle 2">
            <a:extLst>
              <a:ext uri="{FF2B5EF4-FFF2-40B4-BE49-F238E27FC236}">
                <a16:creationId xmlns:a16="http://schemas.microsoft.com/office/drawing/2014/main" id="{7543519E-D620-4D57-8E3B-D7924E7FDEE6}"/>
              </a:ext>
            </a:extLst>
          </p:cNvPr>
          <p:cNvSpPr/>
          <p:nvPr/>
        </p:nvSpPr>
        <p:spPr>
          <a:xfrm>
            <a:off x="2809103" y="2809273"/>
            <a:ext cx="7076303" cy="369332"/>
          </a:xfrm>
          <a:prstGeom prst="rect">
            <a:avLst/>
          </a:prstGeom>
        </p:spPr>
        <p:txBody>
          <a:bodyPr wrap="square">
            <a:spAutoFit/>
          </a:bodyPr>
          <a:lstStyle/>
          <a:p>
            <a:r>
              <a:rPr lang="en-AU" dirty="0">
                <a:latin typeface="Calibri" panose="020F0502020204030204" pitchFamily="34" charset="0"/>
              </a:rPr>
              <a:t>git clone </a:t>
            </a:r>
            <a:r>
              <a:rPr lang="en-AU" dirty="0" err="1">
                <a:latin typeface="Calibri" panose="020F0502020204030204" pitchFamily="34" charset="0"/>
              </a:rPr>
              <a:t>git@bitbucket.org:bcstechnology</a:t>
            </a:r>
            <a:r>
              <a:rPr lang="en-AU" dirty="0">
                <a:latin typeface="Calibri" panose="020F0502020204030204" pitchFamily="34" charset="0"/>
              </a:rPr>
              <a:t>/</a:t>
            </a:r>
            <a:r>
              <a:rPr lang="en-AU" dirty="0" err="1">
                <a:latin typeface="Calibri" panose="020F0502020204030204" pitchFamily="34" charset="0"/>
              </a:rPr>
              <a:t>devops_workshop.git</a:t>
            </a:r>
            <a:endParaRPr lang="en-AU" dirty="0"/>
          </a:p>
        </p:txBody>
      </p:sp>
    </p:spTree>
    <p:extLst>
      <p:ext uri="{BB962C8B-B14F-4D97-AF65-F5344CB8AC3E}">
        <p14:creationId xmlns:p14="http://schemas.microsoft.com/office/powerpoint/2010/main" val="1387785714"/>
      </p:ext>
    </p:extLst>
  </p:cSld>
  <p:clrMapOvr>
    <a:masterClrMapping/>
  </p:clrMapOvr>
  <p:transition spd="slow" advClick="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01" y="0"/>
            <a:ext cx="11455847" cy="6597445"/>
          </a:xfrm>
          <a:prstGeom prst="rect">
            <a:avLst/>
          </a:prstGeom>
        </p:spPr>
      </p:pic>
      <p:pic>
        <p:nvPicPr>
          <p:cNvPr id="3" name="Picture 2">
            <a:extLst>
              <a:ext uri="{FF2B5EF4-FFF2-40B4-BE49-F238E27FC236}">
                <a16:creationId xmlns:a16="http://schemas.microsoft.com/office/drawing/2014/main" id="{76936D6C-2E15-46B4-B860-82A6E0176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149654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6181566" y="4376"/>
            <a:ext cx="2925857" cy="6857028"/>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95" name="Picture 29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82681" y="5836295"/>
            <a:ext cx="1083254" cy="669857"/>
          </a:xfrm>
          <a:prstGeom prst="rect">
            <a:avLst/>
          </a:prstGeom>
        </p:spPr>
      </p:pic>
      <p:sp>
        <p:nvSpPr>
          <p:cNvPr id="152" name="Rectangle 151"/>
          <p:cNvSpPr/>
          <p:nvPr/>
        </p:nvSpPr>
        <p:spPr>
          <a:xfrm>
            <a:off x="3083992" y="4376"/>
            <a:ext cx="2925857" cy="6857028"/>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53" name="Picture 15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190007" y="5853211"/>
            <a:ext cx="366122" cy="669857"/>
          </a:xfrm>
          <a:prstGeom prst="rect">
            <a:avLst/>
          </a:prstGeom>
        </p:spPr>
      </p:pic>
      <p:sp>
        <p:nvSpPr>
          <p:cNvPr id="155" name="Rectangle 154"/>
          <p:cNvSpPr/>
          <p:nvPr/>
        </p:nvSpPr>
        <p:spPr>
          <a:xfrm>
            <a:off x="1" y="4376"/>
            <a:ext cx="2938269" cy="6857028"/>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7" name="Rectangle 156"/>
          <p:cNvSpPr/>
          <p:nvPr/>
        </p:nvSpPr>
        <p:spPr>
          <a:xfrm>
            <a:off x="9266144" y="4376"/>
            <a:ext cx="2925857" cy="6857028"/>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8" name="Rectangle 157"/>
          <p:cNvSpPr/>
          <p:nvPr/>
        </p:nvSpPr>
        <p:spPr>
          <a:xfrm>
            <a:off x="10272732" y="3140947"/>
            <a:ext cx="1919269" cy="3070830"/>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9" name="Freeform 6"/>
          <p:cNvSpPr>
            <a:spLocks/>
          </p:cNvSpPr>
          <p:nvPr/>
        </p:nvSpPr>
        <p:spPr bwMode="auto">
          <a:xfrm>
            <a:off x="10936641" y="585321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60" name="Rectangle 159"/>
          <p:cNvSpPr/>
          <p:nvPr/>
        </p:nvSpPr>
        <p:spPr>
          <a:xfrm>
            <a:off x="1019000" y="2244531"/>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3" name="Rectangle 162"/>
          <p:cNvSpPr/>
          <p:nvPr/>
        </p:nvSpPr>
        <p:spPr>
          <a:xfrm rot="18900000">
            <a:off x="8201409" y="332591"/>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4" name="Rectangle 163"/>
          <p:cNvSpPr/>
          <p:nvPr/>
        </p:nvSpPr>
        <p:spPr>
          <a:xfrm rot="18900000">
            <a:off x="5140260" y="332591"/>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8" name="TextBox 167"/>
          <p:cNvSpPr txBox="1"/>
          <p:nvPr/>
        </p:nvSpPr>
        <p:spPr>
          <a:xfrm rot="16200000">
            <a:off x="-139724" y="3010936"/>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Develop</a:t>
            </a:r>
          </a:p>
        </p:txBody>
      </p:sp>
      <p:sp>
        <p:nvSpPr>
          <p:cNvPr id="169" name="Rectangle 4"/>
          <p:cNvSpPr/>
          <p:nvPr/>
        </p:nvSpPr>
        <p:spPr bwMode="gray">
          <a:xfrm>
            <a:off x="1019000" y="2272592"/>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19000" y="383057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079044" y="2513456"/>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4" name="TextBox 173"/>
          <p:cNvSpPr txBox="1"/>
          <p:nvPr/>
        </p:nvSpPr>
        <p:spPr>
          <a:xfrm rot="16200000">
            <a:off x="2948182" y="3284201"/>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Build + Test</a:t>
            </a:r>
          </a:p>
        </p:txBody>
      </p:sp>
      <p:sp>
        <p:nvSpPr>
          <p:cNvPr id="175" name="Rectangle 4"/>
          <p:cNvSpPr/>
          <p:nvPr/>
        </p:nvSpPr>
        <p:spPr bwMode="gray">
          <a:xfrm>
            <a:off x="4079044" y="2541516"/>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081948" y="405467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5" name="Rectangle 184"/>
          <p:cNvSpPr/>
          <p:nvPr/>
        </p:nvSpPr>
        <p:spPr>
          <a:xfrm>
            <a:off x="7188154" y="2782380"/>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87" name="TextBox 186"/>
          <p:cNvSpPr txBox="1"/>
          <p:nvPr/>
        </p:nvSpPr>
        <p:spPr>
          <a:xfrm rot="16200000">
            <a:off x="6018015" y="3577117"/>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Deploy</a:t>
            </a:r>
          </a:p>
        </p:txBody>
      </p:sp>
      <p:pic>
        <p:nvPicPr>
          <p:cNvPr id="188" name="Picture 1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7002" y="3162645"/>
            <a:ext cx="1379663" cy="548711"/>
          </a:xfrm>
          <a:prstGeom prst="rect">
            <a:avLst/>
          </a:prstGeom>
        </p:spPr>
      </p:pic>
      <p:sp>
        <p:nvSpPr>
          <p:cNvPr id="189" name="TextBox 188"/>
          <p:cNvSpPr txBox="1"/>
          <p:nvPr/>
        </p:nvSpPr>
        <p:spPr>
          <a:xfrm>
            <a:off x="7406605" y="3772409"/>
            <a:ext cx="1353054" cy="298709"/>
          </a:xfrm>
          <a:prstGeom prst="rect">
            <a:avLst/>
          </a:prstGeom>
          <a:noFill/>
        </p:spPr>
        <p:txBody>
          <a:bodyPr wrap="none" lIns="0" tIns="0" rIns="0" bIns="0" rtlCol="0">
            <a:spAutoFit/>
          </a:bodyPr>
          <a:lstStyle/>
          <a:p>
            <a:pPr defTabSz="914049">
              <a:lnSpc>
                <a:spcPct val="90000"/>
              </a:lnSpc>
            </a:pPr>
            <a:r>
              <a:rPr lang="en-US" sz="107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Release Management </a:t>
            </a:r>
            <a:br>
              <a:rPr lang="en-US" sz="107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07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for Visual Studio</a:t>
            </a:r>
          </a:p>
        </p:txBody>
      </p:sp>
      <p:sp>
        <p:nvSpPr>
          <p:cNvPr id="190" name="Rectangle 4"/>
          <p:cNvSpPr/>
          <p:nvPr/>
        </p:nvSpPr>
        <p:spPr bwMode="gray">
          <a:xfrm>
            <a:off x="7188154" y="281044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Release/CD</a:t>
            </a:r>
          </a:p>
        </p:txBody>
      </p:sp>
      <p:grpSp>
        <p:nvGrpSpPr>
          <p:cNvPr id="191" name="Group 190"/>
          <p:cNvGrpSpPr/>
          <p:nvPr/>
        </p:nvGrpSpPr>
        <p:grpSpPr>
          <a:xfrm>
            <a:off x="7391974" y="4204052"/>
            <a:ext cx="1566975" cy="429855"/>
            <a:chOff x="6023278" y="2656330"/>
            <a:chExt cx="1598396" cy="438474"/>
          </a:xfrm>
        </p:grpSpPr>
        <p:sp>
          <p:nvSpPr>
            <p:cNvPr id="203" name="Rectangle 202"/>
            <p:cNvSpPr/>
            <p:nvPr/>
          </p:nvSpPr>
          <p:spPr>
            <a:xfrm>
              <a:off x="6500990" y="2663201"/>
              <a:ext cx="1120684" cy="424732"/>
            </a:xfrm>
            <a:prstGeom prst="rect">
              <a:avLst/>
            </a:prstGeom>
          </p:spPr>
          <p:txBody>
            <a:bodyPr wrap="square">
              <a:spAutoFit/>
            </a:bodyPr>
            <a:lstStyle/>
            <a:p>
              <a:pPr defTabSz="914049">
                <a:lnSpc>
                  <a:spcPct val="90000"/>
                </a:lnSpc>
              </a:pPr>
              <a:r>
                <a:rPr lang="en-US" sz="1176">
                  <a:gradFill>
                    <a:gsLst>
                      <a:gs pos="0">
                        <a:srgbClr val="FFFFFF"/>
                      </a:gs>
                      <a:gs pos="100000">
                        <a:srgbClr val="FFFFFF"/>
                      </a:gs>
                    </a:gsLst>
                    <a:lin ang="5400000" scaled="0"/>
                  </a:gradFill>
                  <a:latin typeface="Calibri" panose="020F0502020204030204"/>
                  <a:ea typeface="Segoe UI" pitchFamily="34" charset="0"/>
                  <a:cs typeface="Segoe UI Semibold" panose="020B0702040204020203" pitchFamily="34" charset="0"/>
                </a:rPr>
                <a:t>Automation Service</a:t>
              </a:r>
            </a:p>
          </p:txBody>
        </p:sp>
        <p:pic>
          <p:nvPicPr>
            <p:cNvPr id="204" name="Picture 15"/>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1"/>
          <p:cNvGrpSpPr/>
          <p:nvPr/>
        </p:nvGrpSpPr>
        <p:grpSpPr>
          <a:xfrm>
            <a:off x="7404579" y="4980109"/>
            <a:ext cx="1660002" cy="543108"/>
            <a:chOff x="7349541" y="4635063"/>
            <a:chExt cx="1693288" cy="553998"/>
          </a:xfrm>
        </p:grpSpPr>
        <p:sp>
          <p:nvSpPr>
            <p:cNvPr id="195" name="TextBox 194"/>
            <p:cNvSpPr txBox="1"/>
            <p:nvPr/>
          </p:nvSpPr>
          <p:spPr>
            <a:xfrm>
              <a:off x="8148016" y="4635063"/>
              <a:ext cx="894813" cy="553998"/>
            </a:xfrm>
            <a:prstGeom prst="rect">
              <a:avLst/>
            </a:prstGeom>
            <a:noFill/>
          </p:spPr>
          <p:txBody>
            <a:bodyPr wrap="square" lIns="0" tIns="0" rIns="0" bIns="0" rtlCol="0">
              <a:spAutoFit/>
            </a:bodyPr>
            <a:lstStyle/>
            <a:p>
              <a:pPr defTabSz="914049">
                <a:defRPr/>
              </a:pPr>
              <a:r>
                <a:rPr lang="en-US" sz="117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Resource Management</a:t>
              </a:r>
            </a:p>
          </p:txBody>
        </p:sp>
        <p:grpSp>
          <p:nvGrpSpPr>
            <p:cNvPr id="196" name="Group 195"/>
            <p:cNvGrpSpPr/>
            <p:nvPr/>
          </p:nvGrpSpPr>
          <p:grpSpPr>
            <a:xfrm>
              <a:off x="7349541" y="4690662"/>
              <a:ext cx="682792" cy="442801"/>
              <a:chOff x="6236727" y="5075466"/>
              <a:chExt cx="1685512" cy="1093080"/>
            </a:xfrm>
          </p:grpSpPr>
          <p:grpSp>
            <p:nvGrpSpPr>
              <p:cNvPr id="197" name="Group 196"/>
              <p:cNvGrpSpPr/>
              <p:nvPr/>
            </p:nvGrpSpPr>
            <p:grpSpPr>
              <a:xfrm>
                <a:off x="6604927" y="5075466"/>
                <a:ext cx="1102201" cy="1054928"/>
                <a:chOff x="6604927" y="5075466"/>
                <a:chExt cx="1102201" cy="1054928"/>
              </a:xfrm>
            </p:grpSpPr>
            <p:sp>
              <p:nvSpPr>
                <p:cNvPr id="200" name="Diamond 199"/>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1" name="Parallelogram 200"/>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2" name="Parallelogram 201"/>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98" name="Freeform 19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99" name="Freeform 198"/>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193" name="TextBox 192"/>
          <p:cNvSpPr txBox="1"/>
          <p:nvPr/>
        </p:nvSpPr>
        <p:spPr>
          <a:xfrm>
            <a:off x="7406604" y="4733075"/>
            <a:ext cx="1186477" cy="149354"/>
          </a:xfrm>
          <a:prstGeom prst="rect">
            <a:avLst/>
          </a:prstGeom>
          <a:noFill/>
        </p:spPr>
        <p:txBody>
          <a:bodyPr wrap="none" lIns="0" tIns="0" rIns="0" bIns="0" rtlCol="0">
            <a:spAutoFit/>
          </a:bodyPr>
          <a:lstStyle/>
          <a:p>
            <a:pPr defTabSz="914049">
              <a:lnSpc>
                <a:spcPct val="90000"/>
              </a:lnSpc>
            </a:pPr>
            <a:r>
              <a:rPr lang="en-US" sz="1078">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PowerShell | WAML</a:t>
            </a:r>
          </a:p>
        </p:txBody>
      </p:sp>
      <p:sp>
        <p:nvSpPr>
          <p:cNvPr id="194" name="TextBox 193"/>
          <p:cNvSpPr txBox="1"/>
          <p:nvPr/>
        </p:nvSpPr>
        <p:spPr>
          <a:xfrm>
            <a:off x="7390890" y="5625671"/>
            <a:ext cx="1250907" cy="149354"/>
          </a:xfrm>
          <a:prstGeom prst="rect">
            <a:avLst/>
          </a:prstGeom>
          <a:noFill/>
        </p:spPr>
        <p:txBody>
          <a:bodyPr wrap="none" lIns="0" tIns="0" rIns="0" bIns="0" rtlCol="0">
            <a:spAutoFit/>
          </a:bodyPr>
          <a:lstStyle/>
          <a:p>
            <a:pPr defTabSz="914049">
              <a:lnSpc>
                <a:spcPct val="90000"/>
              </a:lnSpc>
            </a:pPr>
            <a:r>
              <a:rPr lang="en-US" sz="1078"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xPlat</a:t>
            </a:r>
            <a:r>
              <a:rPr lang="en-US" sz="1078">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Command Line</a:t>
            </a:r>
          </a:p>
        </p:txBody>
      </p:sp>
      <p:sp>
        <p:nvSpPr>
          <p:cNvPr id="206" name="TextBox 205"/>
          <p:cNvSpPr txBox="1"/>
          <p:nvPr/>
        </p:nvSpPr>
        <p:spPr>
          <a:xfrm rot="16200000">
            <a:off x="8998511" y="4034549"/>
            <a:ext cx="2131758"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Monitor + Learn</a:t>
            </a:r>
          </a:p>
        </p:txBody>
      </p:sp>
      <p:sp>
        <p:nvSpPr>
          <p:cNvPr id="207" name="Rectangle 4"/>
          <p:cNvSpPr/>
          <p:nvPr/>
        </p:nvSpPr>
        <p:spPr bwMode="gray">
          <a:xfrm>
            <a:off x="10275636" y="316900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063227" y="332591"/>
            <a:ext cx="1021244" cy="102124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11" name="TextBox 210"/>
          <p:cNvSpPr txBox="1"/>
          <p:nvPr/>
        </p:nvSpPr>
        <p:spPr>
          <a:xfrm>
            <a:off x="10501896" y="5133746"/>
            <a:ext cx="1203762" cy="149354"/>
          </a:xfrm>
          <a:prstGeom prst="rect">
            <a:avLst/>
          </a:prstGeom>
          <a:noFill/>
        </p:spPr>
        <p:txBody>
          <a:bodyPr wrap="none" lIns="0" tIns="0" rIns="0" bIns="0" rtlCol="0">
            <a:spAutoFit/>
          </a:bodyPr>
          <a:lstStyle/>
          <a:p>
            <a:pPr defTabSz="914049">
              <a:lnSpc>
                <a:spcPct val="90000"/>
              </a:lnSpc>
            </a:pPr>
            <a:r>
              <a:rPr lang="en-US" sz="1078">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Application Insights</a:t>
            </a:r>
          </a:p>
        </p:txBody>
      </p:sp>
      <p:pic>
        <p:nvPicPr>
          <p:cNvPr id="212" name="Picture 2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3858" y="3612173"/>
            <a:ext cx="1379663" cy="548711"/>
          </a:xfrm>
          <a:prstGeom prst="rect">
            <a:avLst/>
          </a:prstGeom>
        </p:spPr>
      </p:pic>
      <p:sp>
        <p:nvSpPr>
          <p:cNvPr id="234" name="Freeform 6"/>
          <p:cNvSpPr>
            <a:spLocks/>
          </p:cNvSpPr>
          <p:nvPr/>
        </p:nvSpPr>
        <p:spPr bwMode="auto">
          <a:xfrm>
            <a:off x="1695469" y="276229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pic>
        <p:nvPicPr>
          <p:cNvPr id="235" name="Picture 2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149" y="2727702"/>
            <a:ext cx="1175775" cy="630433"/>
          </a:xfrm>
          <a:prstGeom prst="rect">
            <a:avLst/>
          </a:prstGeom>
        </p:spPr>
      </p:pic>
      <p:grpSp>
        <p:nvGrpSpPr>
          <p:cNvPr id="236" name="Group 235"/>
          <p:cNvGrpSpPr/>
          <p:nvPr/>
        </p:nvGrpSpPr>
        <p:grpSpPr>
          <a:xfrm>
            <a:off x="1957687" y="2967680"/>
            <a:ext cx="776720" cy="760128"/>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39" name="Picture 238"/>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2078496" y="2064654"/>
              <a:ext cx="777488" cy="714475"/>
            </a:xfrm>
            <a:prstGeom prst="rect">
              <a:avLst/>
            </a:prstGeom>
          </p:spPr>
        </p:pic>
      </p:grpSp>
      <p:sp>
        <p:nvSpPr>
          <p:cNvPr id="240" name="Rectangle 239"/>
          <p:cNvSpPr/>
          <p:nvPr/>
        </p:nvSpPr>
        <p:spPr>
          <a:xfrm rot="18900000">
            <a:off x="2935867" y="996563"/>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1" name="Rectangle 240"/>
          <p:cNvSpPr/>
          <p:nvPr/>
        </p:nvSpPr>
        <p:spPr>
          <a:xfrm rot="18900000">
            <a:off x="6038579" y="1001016"/>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2" name="Rectangle 241"/>
          <p:cNvSpPr/>
          <p:nvPr/>
        </p:nvSpPr>
        <p:spPr>
          <a:xfrm rot="18900000">
            <a:off x="9129955" y="991733"/>
            <a:ext cx="1021244" cy="1021244"/>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3" name="Rounded Rectangle 242"/>
          <p:cNvSpPr/>
          <p:nvPr/>
        </p:nvSpPr>
        <p:spPr bwMode="auto">
          <a:xfrm>
            <a:off x="2672396" y="837918"/>
            <a:ext cx="9100962" cy="676375"/>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a:xfrm>
            <a:off x="3137831" y="1005443"/>
            <a:ext cx="2274828" cy="331899"/>
          </a:xfrm>
          <a:prstGeom prst="rect">
            <a:avLst/>
          </a:prstGeom>
        </p:spPr>
        <p:txBody>
          <a:bodyPr wrap="none">
            <a:spAutoFit/>
          </a:bodyPr>
          <a:lstStyle/>
          <a:p>
            <a:pPr defTabSz="914367">
              <a:defRPr/>
            </a:pPr>
            <a:r>
              <a:rPr lang="en-US" sz="1568" kern="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kern="0">
              <a:solidFill>
                <a:srgbClr val="505050"/>
              </a:solidFill>
            </a:endParaRPr>
          </a:p>
        </p:txBody>
      </p:sp>
      <p:sp>
        <p:nvSpPr>
          <p:cNvPr id="248" name="Freeform 7"/>
          <p:cNvSpPr>
            <a:spLocks/>
          </p:cNvSpPr>
          <p:nvPr/>
        </p:nvSpPr>
        <p:spPr bwMode="auto">
          <a:xfrm>
            <a:off x="11308526" y="621177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250" name="Isosceles Triangle 3"/>
          <p:cNvSpPr/>
          <p:nvPr/>
        </p:nvSpPr>
        <p:spPr bwMode="auto">
          <a:xfrm rot="5400000">
            <a:off x="2815910"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Isosceles Triangle 3"/>
          <p:cNvSpPr/>
          <p:nvPr/>
        </p:nvSpPr>
        <p:spPr bwMode="auto">
          <a:xfrm rot="5400000">
            <a:off x="5900487"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Isosceles Triangle 3"/>
          <p:cNvSpPr/>
          <p:nvPr/>
        </p:nvSpPr>
        <p:spPr bwMode="auto">
          <a:xfrm rot="5400000">
            <a:off x="8955036" y="7176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Isosceles Triangle 3"/>
          <p:cNvSpPr/>
          <p:nvPr/>
        </p:nvSpPr>
        <p:spPr bwMode="auto">
          <a:xfrm rot="16200000" flipH="1">
            <a:off x="2715748" y="1387019"/>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Isosceles Triangle 3"/>
          <p:cNvSpPr/>
          <p:nvPr/>
        </p:nvSpPr>
        <p:spPr bwMode="auto">
          <a:xfrm rot="16200000" flipH="1">
            <a:off x="5803471" y="13870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Isosceles Triangle 3"/>
          <p:cNvSpPr/>
          <p:nvPr/>
        </p:nvSpPr>
        <p:spPr bwMode="auto">
          <a:xfrm rot="16200000" flipH="1">
            <a:off x="8880362" y="13870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6" name="Group 255"/>
          <p:cNvGrpSpPr/>
          <p:nvPr/>
        </p:nvGrpSpPr>
        <p:grpSpPr>
          <a:xfrm>
            <a:off x="9457593" y="153855"/>
            <a:ext cx="2185961" cy="1423631"/>
            <a:chOff x="9698195" y="0"/>
            <a:chExt cx="2229794" cy="1452178"/>
          </a:xfrm>
        </p:grpSpPr>
        <p:pic>
          <p:nvPicPr>
            <p:cNvPr id="257" name="Picture 25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grpSp>
      <p:pic>
        <p:nvPicPr>
          <p:cNvPr id="288" name="Picture 287"/>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841019" y="5673928"/>
            <a:ext cx="807118" cy="530956"/>
          </a:xfrm>
          <a:prstGeom prst="rect">
            <a:avLst/>
          </a:prstGeom>
        </p:spPr>
      </p:pic>
      <p:sp>
        <p:nvSpPr>
          <p:cNvPr id="290" name="Freeform 7"/>
          <p:cNvSpPr>
            <a:spLocks/>
          </p:cNvSpPr>
          <p:nvPr/>
        </p:nvSpPr>
        <p:spPr bwMode="auto">
          <a:xfrm>
            <a:off x="4213529" y="594285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80" name="Rectangle 179"/>
          <p:cNvSpPr/>
          <p:nvPr/>
        </p:nvSpPr>
        <p:spPr>
          <a:xfrm>
            <a:off x="4153746" y="5343663"/>
            <a:ext cx="1695016" cy="258212"/>
          </a:xfrm>
          <a:prstGeom prst="rect">
            <a:avLst/>
          </a:prstGeom>
        </p:spPr>
        <p:txBody>
          <a:bodyPr wrap="none">
            <a:spAutoFit/>
          </a:bodyPr>
          <a:lstStyle/>
          <a:p>
            <a:pPr defTabSz="896386"/>
            <a:r>
              <a:rPr lang="en-US" sz="1078" kern="0" spc="2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Microsoft Test Manager</a:t>
            </a:r>
            <a:endParaRPr lang="en-US" sz="1765" kern="0" spc="20">
              <a:solidFill>
                <a:sysClr val="windowText" lastClr="000000"/>
              </a:solidFill>
              <a:latin typeface="Segoe UI" panose="020B0502040204020203" pitchFamily="34" charset="0"/>
              <a:cs typeface="Segoe UI" panose="020B0502040204020203" pitchFamily="34" charset="0"/>
            </a:endParaRPr>
          </a:p>
        </p:txBody>
      </p:sp>
      <p:pic>
        <p:nvPicPr>
          <p:cNvPr id="305" name="Picture 304"/>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168618" y="4430549"/>
            <a:ext cx="1444341" cy="448457"/>
          </a:xfrm>
          <a:prstGeom prst="rect">
            <a:avLst/>
          </a:prstGeom>
        </p:spPr>
      </p:pic>
      <p:pic>
        <p:nvPicPr>
          <p:cNvPr id="306" name="Picture 30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8618" y="4845405"/>
            <a:ext cx="1577459" cy="451147"/>
          </a:xfrm>
          <a:prstGeom prst="rect">
            <a:avLst/>
          </a:prstGeom>
        </p:spPr>
      </p:pic>
      <p:pic>
        <p:nvPicPr>
          <p:cNvPr id="310" name="Picture 309"/>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168618" y="3022701"/>
            <a:ext cx="1444341" cy="448457"/>
          </a:xfrm>
          <a:prstGeom prst="rect">
            <a:avLst/>
          </a:prstGeom>
        </p:spPr>
      </p:pic>
      <p:pic>
        <p:nvPicPr>
          <p:cNvPr id="311" name="Picture 31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8618" y="3437558"/>
            <a:ext cx="1577459" cy="451147"/>
          </a:xfrm>
          <a:prstGeom prst="rect">
            <a:avLst/>
          </a:prstGeom>
        </p:spPr>
      </p:pic>
      <p:pic>
        <p:nvPicPr>
          <p:cNvPr id="313" name="Picture 31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165664" y="4325425"/>
            <a:ext cx="1444341" cy="448457"/>
          </a:xfrm>
          <a:prstGeom prst="rect">
            <a:avLst/>
          </a:prstGeom>
        </p:spPr>
      </p:pic>
      <p:pic>
        <p:nvPicPr>
          <p:cNvPr id="314" name="Picture 313"/>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165663" y="4740281"/>
            <a:ext cx="1577459" cy="451147"/>
          </a:xfrm>
          <a:prstGeom prst="rect">
            <a:avLst/>
          </a:prstGeom>
        </p:spPr>
      </p:pic>
      <p:sp>
        <p:nvSpPr>
          <p:cNvPr id="247" name="TextBox 246"/>
          <p:cNvSpPr txBox="1"/>
          <p:nvPr/>
        </p:nvSpPr>
        <p:spPr>
          <a:xfrm>
            <a:off x="0" y="6409865"/>
            <a:ext cx="12192001" cy="451539"/>
          </a:xfrm>
          <a:prstGeom prst="rect">
            <a:avLst/>
          </a:prstGeom>
          <a:solidFill>
            <a:schemeClr val="accent3">
              <a:lumMod val="75000"/>
              <a:alpha val="55000"/>
            </a:schemeClr>
          </a:solidFill>
        </p:spPr>
        <p:txBody>
          <a:bodyPr wrap="square" lIns="0" tIns="0" rIns="0" bIns="0" rtlCol="0" anchor="ctr">
            <a:noAutofit/>
          </a:bodyPr>
          <a:lstStyle/>
          <a:p>
            <a:pPr algn="ctr" defTabSz="914049"/>
            <a:r>
              <a:rPr lang="en-US" sz="1568">
                <a:solidFill>
                  <a:schemeClr val="bg1"/>
                </a:solidFill>
                <a:latin typeface="+mj-lt"/>
                <a:ea typeface="Segoe UI" pitchFamily="34" charset="0"/>
                <a:cs typeface="Segoe UI" pitchFamily="34" charset="0"/>
              </a:rPr>
              <a:t>On-Premises | Hybrid | Cloud</a:t>
            </a:r>
          </a:p>
        </p:txBody>
      </p:sp>
      <p:pic>
        <p:nvPicPr>
          <p:cNvPr id="161" name="Picture 160"/>
          <p:cNvPicPr>
            <a:picLocks noChangeAspect="1"/>
          </p:cNvPicPr>
          <p:nvPr/>
        </p:nvPicPr>
        <p:blipFill rotWithShape="1">
          <a:blip r:embed="rId13" cstate="email">
            <a:extLst>
              <a:ext uri="{28A0092B-C50C-407E-A947-70E740481C1C}">
                <a14:useLocalDpi xmlns:a14="http://schemas.microsoft.com/office/drawing/2010/main" val="0"/>
              </a:ext>
            </a:extLst>
          </a:blip>
          <a:srcRect/>
          <a:stretch/>
        </p:blipFill>
        <p:spPr>
          <a:xfrm>
            <a:off x="378" y="4999816"/>
            <a:ext cx="1940740" cy="1861588"/>
          </a:xfrm>
          <a:prstGeom prst="rect">
            <a:avLst/>
          </a:prstGeom>
        </p:spPr>
      </p:pic>
      <p:pic>
        <p:nvPicPr>
          <p:cNvPr id="289" name="Picture 288"/>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615501" y="5744765"/>
            <a:ext cx="2301216" cy="822684"/>
          </a:xfrm>
          <a:prstGeom prst="rect">
            <a:avLst/>
          </a:prstGeom>
        </p:spPr>
      </p:pic>
      <p:grpSp>
        <p:nvGrpSpPr>
          <p:cNvPr id="213" name="Group 212"/>
          <p:cNvGrpSpPr/>
          <p:nvPr/>
        </p:nvGrpSpPr>
        <p:grpSpPr>
          <a:xfrm>
            <a:off x="9257063" y="5225625"/>
            <a:ext cx="2934938" cy="1635779"/>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sp>
        <p:nvSpPr>
          <p:cNvPr id="2" name="Text Placeholder 1"/>
          <p:cNvSpPr>
            <a:spLocks noGrp="1"/>
          </p:cNvSpPr>
          <p:nvPr>
            <p:ph type="body" sz="quarter" idx="10"/>
          </p:nvPr>
        </p:nvSpPr>
        <p:spPr>
          <a:xfrm>
            <a:off x="1" y="4378"/>
            <a:ext cx="2933590" cy="1231324"/>
          </a:xfrm>
        </p:spPr>
        <p:txBody>
          <a:bodyPr>
            <a:noAutofit/>
          </a:bodyPr>
          <a:lstStyle/>
          <a:p>
            <a:r>
              <a:rPr lang="de-DE" spc="-196">
                <a:solidFill>
                  <a:schemeClr val="bg1"/>
                </a:solidFill>
              </a:rPr>
              <a:t>Microsoft</a:t>
            </a:r>
            <a:br>
              <a:rPr lang="de-DE">
                <a:solidFill>
                  <a:schemeClr val="bg1"/>
                </a:solidFill>
              </a:rPr>
            </a:br>
            <a:r>
              <a:rPr lang="de-DE">
                <a:solidFill>
                  <a:schemeClr val="bg1"/>
                </a:solidFill>
              </a:rPr>
              <a:t>DevOps solution</a:t>
            </a:r>
            <a:endParaRPr lang="en-US">
              <a:solidFill>
                <a:schemeClr val="bg1"/>
              </a:solidFill>
            </a:endParaRPr>
          </a:p>
        </p:txBody>
      </p:sp>
      <p:pic>
        <p:nvPicPr>
          <p:cNvPr id="292" name="Picture 291"/>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7291233" y="5915690"/>
            <a:ext cx="875734" cy="576095"/>
          </a:xfrm>
          <a:prstGeom prst="rect">
            <a:avLst/>
          </a:prstGeom>
        </p:spPr>
      </p:pic>
      <p:pic>
        <p:nvPicPr>
          <p:cNvPr id="130" name="Picture 129"/>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0428720" y="4176021"/>
            <a:ext cx="1444341" cy="448457"/>
          </a:xfrm>
          <a:prstGeom prst="rect">
            <a:avLst/>
          </a:prstGeom>
        </p:spPr>
      </p:pic>
      <p:pic>
        <p:nvPicPr>
          <p:cNvPr id="131" name="Picture 13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0428720" y="4590877"/>
            <a:ext cx="1577459" cy="451147"/>
          </a:xfrm>
          <a:prstGeom prst="rect">
            <a:avLst/>
          </a:prstGeom>
        </p:spPr>
      </p:pic>
    </p:spTree>
    <p:extLst>
      <p:ext uri="{BB962C8B-B14F-4D97-AF65-F5344CB8AC3E}">
        <p14:creationId xmlns:p14="http://schemas.microsoft.com/office/powerpoint/2010/main" val="1251840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3096989" y="4376"/>
            <a:ext cx="2925857" cy="6857028"/>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2" name="Rectangle 171"/>
          <p:cNvSpPr/>
          <p:nvPr/>
        </p:nvSpPr>
        <p:spPr>
          <a:xfrm>
            <a:off x="6181566" y="4376"/>
            <a:ext cx="2925857" cy="6857028"/>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77" name="Picture 17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82681" y="5836295"/>
            <a:ext cx="1083254" cy="669857"/>
          </a:xfrm>
          <a:prstGeom prst="rect">
            <a:avLst/>
          </a:prstGeom>
        </p:spPr>
      </p:pic>
      <p:pic>
        <p:nvPicPr>
          <p:cNvPr id="179" name="Picture 178"/>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190007" y="5853211"/>
            <a:ext cx="366122" cy="669857"/>
          </a:xfrm>
          <a:prstGeom prst="rect">
            <a:avLst/>
          </a:prstGeom>
        </p:spPr>
      </p:pic>
      <p:sp>
        <p:nvSpPr>
          <p:cNvPr id="167" name="Rectangle 166"/>
          <p:cNvSpPr/>
          <p:nvPr/>
        </p:nvSpPr>
        <p:spPr>
          <a:xfrm>
            <a:off x="15089" y="17806"/>
            <a:ext cx="2938269" cy="6857028"/>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6" name="Rectangle 175"/>
          <p:cNvSpPr/>
          <p:nvPr/>
        </p:nvSpPr>
        <p:spPr>
          <a:xfrm>
            <a:off x="9266144" y="4376"/>
            <a:ext cx="2925857" cy="6857028"/>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8" name="Rectangle 157"/>
          <p:cNvSpPr/>
          <p:nvPr/>
        </p:nvSpPr>
        <p:spPr>
          <a:xfrm>
            <a:off x="10272732" y="3140947"/>
            <a:ext cx="1919269" cy="3070830"/>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59" name="Freeform 6"/>
          <p:cNvSpPr>
            <a:spLocks/>
          </p:cNvSpPr>
          <p:nvPr/>
        </p:nvSpPr>
        <p:spPr bwMode="auto">
          <a:xfrm>
            <a:off x="10936641" y="585321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60" name="Rectangle 159"/>
          <p:cNvSpPr/>
          <p:nvPr/>
        </p:nvSpPr>
        <p:spPr>
          <a:xfrm>
            <a:off x="1019000" y="2244531"/>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3" name="Rectangle 162"/>
          <p:cNvSpPr/>
          <p:nvPr/>
        </p:nvSpPr>
        <p:spPr>
          <a:xfrm rot="18900000">
            <a:off x="8201409" y="332591"/>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4" name="Rectangle 163"/>
          <p:cNvSpPr/>
          <p:nvPr/>
        </p:nvSpPr>
        <p:spPr>
          <a:xfrm rot="18900000">
            <a:off x="5140260" y="332591"/>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8" name="TextBox 167"/>
          <p:cNvSpPr txBox="1"/>
          <p:nvPr/>
        </p:nvSpPr>
        <p:spPr>
          <a:xfrm rot="16200000">
            <a:off x="-139724" y="3010936"/>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Develop</a:t>
            </a:r>
          </a:p>
        </p:txBody>
      </p:sp>
      <p:sp>
        <p:nvSpPr>
          <p:cNvPr id="169" name="Rectangle 4"/>
          <p:cNvSpPr/>
          <p:nvPr/>
        </p:nvSpPr>
        <p:spPr bwMode="gray">
          <a:xfrm>
            <a:off x="1019000" y="2319234"/>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19000" y="3877213"/>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079044" y="2513456"/>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4" name="TextBox 173"/>
          <p:cNvSpPr txBox="1"/>
          <p:nvPr/>
        </p:nvSpPr>
        <p:spPr>
          <a:xfrm rot="16200000">
            <a:off x="2948182" y="3284201"/>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Build + Test</a:t>
            </a:r>
          </a:p>
        </p:txBody>
      </p:sp>
      <p:sp>
        <p:nvSpPr>
          <p:cNvPr id="175" name="Rectangle 4"/>
          <p:cNvSpPr/>
          <p:nvPr/>
        </p:nvSpPr>
        <p:spPr bwMode="gray">
          <a:xfrm>
            <a:off x="4079044" y="2588158"/>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081948" y="450289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7" name="TextBox 186"/>
          <p:cNvSpPr txBox="1"/>
          <p:nvPr/>
        </p:nvSpPr>
        <p:spPr>
          <a:xfrm rot="16200000">
            <a:off x="6018015" y="3577117"/>
            <a:ext cx="1919723"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Deploy</a:t>
            </a:r>
          </a:p>
        </p:txBody>
      </p:sp>
      <p:sp>
        <p:nvSpPr>
          <p:cNvPr id="206" name="TextBox 205"/>
          <p:cNvSpPr txBox="1"/>
          <p:nvPr/>
        </p:nvSpPr>
        <p:spPr>
          <a:xfrm rot="16200000">
            <a:off x="8998511" y="4034549"/>
            <a:ext cx="2131758" cy="392245"/>
          </a:xfrm>
          <a:prstGeom prst="rect">
            <a:avLst/>
          </a:prstGeom>
          <a:noFill/>
        </p:spPr>
        <p:txBody>
          <a:bodyPr wrap="square" rtlCol="0">
            <a:spAutoFit/>
          </a:bodyPr>
          <a:lstStyle/>
          <a:p>
            <a:pPr algn="r" defTabSz="896386"/>
            <a:r>
              <a:rPr lang="en-US" sz="1961" spc="49">
                <a:solidFill>
                  <a:prstClr val="white"/>
                </a:solidFill>
                <a:latin typeface="Segoe UI Light" panose="020B0502040204020203" pitchFamily="34" charset="0"/>
                <a:cs typeface="Segoe UI Light" panose="020B0502040204020203" pitchFamily="34" charset="0"/>
              </a:rPr>
              <a:t>Monitor + Learn</a:t>
            </a:r>
          </a:p>
        </p:txBody>
      </p:sp>
      <p:sp>
        <p:nvSpPr>
          <p:cNvPr id="207" name="Rectangle 4"/>
          <p:cNvSpPr/>
          <p:nvPr/>
        </p:nvSpPr>
        <p:spPr bwMode="gray">
          <a:xfrm>
            <a:off x="10275636" y="3215649"/>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063227" y="332591"/>
            <a:ext cx="1021244" cy="1021244"/>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34" name="Freeform 6"/>
          <p:cNvSpPr>
            <a:spLocks/>
          </p:cNvSpPr>
          <p:nvPr/>
        </p:nvSpPr>
        <p:spPr bwMode="auto">
          <a:xfrm>
            <a:off x="1695469" y="276229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sp>
        <p:nvSpPr>
          <p:cNvPr id="240" name="Rectangle 239"/>
          <p:cNvSpPr/>
          <p:nvPr/>
        </p:nvSpPr>
        <p:spPr>
          <a:xfrm rot="18900000">
            <a:off x="2935867" y="996563"/>
            <a:ext cx="1021244" cy="1021244"/>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1" name="Rectangle 240"/>
          <p:cNvSpPr/>
          <p:nvPr/>
        </p:nvSpPr>
        <p:spPr>
          <a:xfrm rot="18900000">
            <a:off x="6038579" y="1001016"/>
            <a:ext cx="1021244" cy="1021244"/>
          </a:xfrm>
          <a:prstGeom prst="rect">
            <a:avLst/>
          </a:prstGeom>
          <a:solidFill>
            <a:schemeClr val="accent3"/>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2" name="Rectangle 241"/>
          <p:cNvSpPr/>
          <p:nvPr/>
        </p:nvSpPr>
        <p:spPr>
          <a:xfrm rot="18900000">
            <a:off x="9129955" y="991733"/>
            <a:ext cx="1021244" cy="1021244"/>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43" name="Rounded Rectangle 242"/>
          <p:cNvSpPr/>
          <p:nvPr/>
        </p:nvSpPr>
        <p:spPr bwMode="auto">
          <a:xfrm>
            <a:off x="2672396" y="837918"/>
            <a:ext cx="9100962" cy="676375"/>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a:xfrm>
            <a:off x="3137831" y="1005443"/>
            <a:ext cx="2274828" cy="331899"/>
          </a:xfrm>
          <a:prstGeom prst="rect">
            <a:avLst/>
          </a:prstGeom>
        </p:spPr>
        <p:txBody>
          <a:bodyPr wrap="none">
            <a:spAutoFit/>
          </a:bodyPr>
          <a:lstStyle/>
          <a:p>
            <a:pPr defTabSz="914367">
              <a:defRPr/>
            </a:pPr>
            <a:r>
              <a:rPr lang="en-US" sz="1568" kern="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kern="0">
              <a:solidFill>
                <a:srgbClr val="505050"/>
              </a:solidFill>
            </a:endParaRPr>
          </a:p>
        </p:txBody>
      </p:sp>
      <p:sp>
        <p:nvSpPr>
          <p:cNvPr id="248" name="Freeform 7"/>
          <p:cNvSpPr>
            <a:spLocks/>
          </p:cNvSpPr>
          <p:nvPr/>
        </p:nvSpPr>
        <p:spPr bwMode="auto">
          <a:xfrm>
            <a:off x="11308526" y="621177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250" name="Isosceles Triangle 3"/>
          <p:cNvSpPr/>
          <p:nvPr/>
        </p:nvSpPr>
        <p:spPr bwMode="auto">
          <a:xfrm rot="5400000">
            <a:off x="2815910"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Isosceles Triangle 3"/>
          <p:cNvSpPr/>
          <p:nvPr/>
        </p:nvSpPr>
        <p:spPr bwMode="auto">
          <a:xfrm rot="5400000">
            <a:off x="5900487" y="71760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Isosceles Triangle 3"/>
          <p:cNvSpPr/>
          <p:nvPr/>
        </p:nvSpPr>
        <p:spPr bwMode="auto">
          <a:xfrm rot="5400000">
            <a:off x="8955036" y="7176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Isosceles Triangle 3"/>
          <p:cNvSpPr/>
          <p:nvPr/>
        </p:nvSpPr>
        <p:spPr bwMode="auto">
          <a:xfrm rot="16200000" flipH="1">
            <a:off x="2715748" y="1387019"/>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Isosceles Triangle 3"/>
          <p:cNvSpPr/>
          <p:nvPr/>
        </p:nvSpPr>
        <p:spPr bwMode="auto">
          <a:xfrm rot="16200000" flipH="1">
            <a:off x="5803471" y="13870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Isosceles Triangle 3"/>
          <p:cNvSpPr/>
          <p:nvPr/>
        </p:nvSpPr>
        <p:spPr bwMode="auto">
          <a:xfrm rot="16200000" flipH="1">
            <a:off x="8880362" y="13870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6" name="Group 255"/>
          <p:cNvGrpSpPr/>
          <p:nvPr/>
        </p:nvGrpSpPr>
        <p:grpSpPr>
          <a:xfrm>
            <a:off x="9457593" y="153855"/>
            <a:ext cx="2185961" cy="1423631"/>
            <a:chOff x="9698195" y="0"/>
            <a:chExt cx="2229794" cy="1452178"/>
          </a:xfrm>
        </p:grpSpPr>
        <p:pic>
          <p:nvPicPr>
            <p:cNvPr id="257" name="Picture 25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grpSp>
      <p:pic>
        <p:nvPicPr>
          <p:cNvPr id="288" name="Picture 28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41019" y="5673928"/>
            <a:ext cx="807118" cy="530956"/>
          </a:xfrm>
          <a:prstGeom prst="rect">
            <a:avLst/>
          </a:prstGeom>
        </p:spPr>
      </p:pic>
      <p:sp>
        <p:nvSpPr>
          <p:cNvPr id="290" name="Freeform 7"/>
          <p:cNvSpPr>
            <a:spLocks/>
          </p:cNvSpPr>
          <p:nvPr/>
        </p:nvSpPr>
        <p:spPr bwMode="auto">
          <a:xfrm>
            <a:off x="4213529" y="594285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2" name="Text Placeholder 1"/>
          <p:cNvSpPr>
            <a:spLocks noGrp="1"/>
          </p:cNvSpPr>
          <p:nvPr>
            <p:ph type="body" sz="quarter" idx="10"/>
          </p:nvPr>
        </p:nvSpPr>
        <p:spPr>
          <a:xfrm>
            <a:off x="9081" y="-233932"/>
            <a:ext cx="12192000" cy="1232898"/>
          </a:xfrm>
        </p:spPr>
        <p:txBody>
          <a:bodyPr>
            <a:noAutofit/>
          </a:bodyPr>
          <a:lstStyle/>
          <a:p>
            <a:r>
              <a:rPr lang="de-DE">
                <a:solidFill>
                  <a:schemeClr val="bg1"/>
                </a:solidFill>
              </a:rPr>
              <a:t>OSS</a:t>
            </a:r>
            <a:br>
              <a:rPr lang="de-DE">
                <a:solidFill>
                  <a:schemeClr val="bg1"/>
                </a:solidFill>
              </a:rPr>
            </a:br>
            <a:r>
              <a:rPr lang="de-DE">
                <a:solidFill>
                  <a:schemeClr val="bg1"/>
                </a:solidFill>
              </a:rPr>
              <a:t>DevOps </a:t>
            </a:r>
          </a:p>
          <a:p>
            <a:r>
              <a:rPr lang="de-DE">
                <a:solidFill>
                  <a:schemeClr val="bg1"/>
                </a:solidFill>
              </a:rPr>
              <a:t>Solutions</a:t>
            </a:r>
          </a:p>
          <a:p>
            <a:endParaRPr lang="en-US">
              <a:solidFill>
                <a:schemeClr val="bg1"/>
              </a:solidFill>
            </a:endParaRPr>
          </a:p>
        </p:txBody>
      </p:sp>
      <p:pic>
        <p:nvPicPr>
          <p:cNvPr id="132" name="Picture 131"/>
          <p:cNvPicPr>
            <a:picLocks noChangeAspect="1"/>
          </p:cNvPicPr>
          <p:nvPr/>
        </p:nvPicPr>
        <p:blipFill>
          <a:blip r:embed="rId7" cstate="email">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240366" y="4780107"/>
            <a:ext cx="1110149" cy="292339"/>
          </a:xfrm>
          <a:prstGeom prst="rect">
            <a:avLst/>
          </a:prstGeom>
        </p:spPr>
      </p:pic>
      <p:pic>
        <p:nvPicPr>
          <p:cNvPr id="133" name="Picture 132"/>
          <p:cNvPicPr>
            <a:picLocks noChangeAspect="1"/>
          </p:cNvPicPr>
          <p:nvPr/>
        </p:nvPicPr>
        <p:blipFill>
          <a:blip r:embed="rId8"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240366" y="4421541"/>
            <a:ext cx="1254981" cy="268445"/>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51150" y="2740810"/>
            <a:ext cx="1167256" cy="625864"/>
          </a:xfrm>
          <a:prstGeom prst="rect">
            <a:avLst/>
          </a:prstGeom>
        </p:spPr>
      </p:pic>
      <p:grpSp>
        <p:nvGrpSpPr>
          <p:cNvPr id="236" name="Group 235"/>
          <p:cNvGrpSpPr/>
          <p:nvPr/>
        </p:nvGrpSpPr>
        <p:grpSpPr>
          <a:xfrm>
            <a:off x="1957687" y="2967680"/>
            <a:ext cx="776720" cy="760128"/>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39" name="Picture 238"/>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2078496" y="2064654"/>
              <a:ext cx="777488" cy="714475"/>
            </a:xfrm>
            <a:prstGeom prst="rect">
              <a:avLst/>
            </a:prstGeom>
          </p:spPr>
        </p:pic>
      </p:grpSp>
      <p:pic>
        <p:nvPicPr>
          <p:cNvPr id="136" name="Picture 135"/>
          <p:cNvPicPr>
            <a:picLocks noChangeAspect="1"/>
          </p:cNvPicPr>
          <p:nvPr/>
        </p:nvPicPr>
        <p:blipFill rotWithShape="1">
          <a:blip r:embed="rId11"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4213733" y="2914073"/>
            <a:ext cx="834744" cy="321054"/>
          </a:xfrm>
          <a:prstGeom prst="rect">
            <a:avLst/>
          </a:prstGeom>
        </p:spPr>
      </p:pic>
      <p:pic>
        <p:nvPicPr>
          <p:cNvPr id="137" name="Picture 136"/>
          <p:cNvPicPr>
            <a:picLocks noChangeAspect="1"/>
          </p:cNvPicPr>
          <p:nvPr/>
        </p:nvPicPr>
        <p:blipFill>
          <a:blip r:embed="rId12" cstate="email">
            <a:biLevel thresh="25000"/>
            <a:extLst>
              <a:ext uri="{28A0092B-C50C-407E-A947-70E740481C1C}">
                <a14:useLocalDpi xmlns:a14="http://schemas.microsoft.com/office/drawing/2010/main" val="0"/>
              </a:ext>
            </a:extLst>
          </a:blip>
          <a:stretch>
            <a:fillRect/>
          </a:stretch>
        </p:blipFill>
        <p:spPr>
          <a:xfrm>
            <a:off x="4124871" y="3225466"/>
            <a:ext cx="1035600" cy="376582"/>
          </a:xfrm>
          <a:prstGeom prst="rect">
            <a:avLst/>
          </a:prstGeom>
        </p:spPr>
      </p:pic>
      <p:pic>
        <p:nvPicPr>
          <p:cNvPr id="138" name="Picture 137"/>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247798" y="3625388"/>
            <a:ext cx="962208" cy="293727"/>
          </a:xfrm>
          <a:prstGeom prst="rect">
            <a:avLst/>
          </a:prstGeom>
        </p:spPr>
      </p:pic>
      <p:pic>
        <p:nvPicPr>
          <p:cNvPr id="139" name="Picture 138"/>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193601" y="3951340"/>
            <a:ext cx="1185268" cy="363795"/>
          </a:xfrm>
          <a:prstGeom prst="rect">
            <a:avLst/>
          </a:prstGeom>
        </p:spPr>
      </p:pic>
      <p:grpSp>
        <p:nvGrpSpPr>
          <p:cNvPr id="140" name="Group 139"/>
          <p:cNvGrpSpPr/>
          <p:nvPr/>
        </p:nvGrpSpPr>
        <p:grpSpPr>
          <a:xfrm>
            <a:off x="4097716" y="4844402"/>
            <a:ext cx="1101869" cy="739885"/>
            <a:chOff x="4728517" y="4845638"/>
            <a:chExt cx="1123964" cy="754721"/>
          </a:xfrm>
        </p:grpSpPr>
        <p:pic>
          <p:nvPicPr>
            <p:cNvPr id="141" name="Picture 140"/>
            <p:cNvPicPr>
              <a:picLocks noChangeAspect="1"/>
            </p:cNvPicPr>
            <p:nvPr/>
          </p:nvPicPr>
          <p:blipFill rotWithShape="1">
            <a:blip r:embed="rId15"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4846861" y="4845638"/>
              <a:ext cx="899620" cy="346007"/>
            </a:xfrm>
            <a:prstGeom prst="rect">
              <a:avLst/>
            </a:prstGeom>
          </p:spPr>
        </p:pic>
        <p:pic>
          <p:nvPicPr>
            <p:cNvPr id="142" name="Picture 141"/>
            <p:cNvPicPr>
              <a:picLocks noChangeAspect="1"/>
            </p:cNvPicPr>
            <p:nvPr/>
          </p:nvPicPr>
          <p:blipFill>
            <a:blip r:embed="rId16" cstate="email">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sp>
        <p:nvSpPr>
          <p:cNvPr id="143" name="Rectangle 142"/>
          <p:cNvSpPr/>
          <p:nvPr/>
        </p:nvSpPr>
        <p:spPr>
          <a:xfrm>
            <a:off x="7188154" y="2782380"/>
            <a:ext cx="1919269" cy="3160472"/>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44" name="Rectangle 4"/>
          <p:cNvSpPr/>
          <p:nvPr/>
        </p:nvSpPr>
        <p:spPr bwMode="gray">
          <a:xfrm>
            <a:off x="7188154" y="2857083"/>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Configuration</a:t>
            </a:r>
          </a:p>
        </p:txBody>
      </p:sp>
      <p:pic>
        <p:nvPicPr>
          <p:cNvPr id="145" name="Picture 144"/>
          <p:cNvPicPr>
            <a:picLocks noChangeAspect="1"/>
          </p:cNvPicPr>
          <p:nvPr/>
        </p:nvPicPr>
        <p:blipFill>
          <a:blip r:embed="rId17" cstate="email">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261340" y="3182931"/>
            <a:ext cx="627890" cy="627890"/>
          </a:xfrm>
          <a:prstGeom prst="rect">
            <a:avLst/>
          </a:prstGeom>
        </p:spPr>
      </p:pic>
      <p:pic>
        <p:nvPicPr>
          <p:cNvPr id="146" name="Picture 145"/>
          <p:cNvPicPr>
            <a:picLocks noChangeAspect="1"/>
          </p:cNvPicPr>
          <p:nvPr/>
        </p:nvPicPr>
        <p:blipFill>
          <a:blip r:embed="rId18" cstate="email">
            <a:lum bright="70000" contrast="-70000"/>
            <a:extLst>
              <a:ext uri="{28A0092B-C50C-407E-A947-70E740481C1C}">
                <a14:useLocalDpi xmlns:a14="http://schemas.microsoft.com/office/drawing/2010/main" val="0"/>
              </a:ext>
            </a:extLst>
          </a:blip>
          <a:stretch>
            <a:fillRect/>
          </a:stretch>
        </p:blipFill>
        <p:spPr>
          <a:xfrm>
            <a:off x="7978472" y="3302689"/>
            <a:ext cx="485049" cy="476637"/>
          </a:xfrm>
          <a:prstGeom prst="rect">
            <a:avLst/>
          </a:prstGeom>
        </p:spPr>
      </p:pic>
      <p:sp>
        <p:nvSpPr>
          <p:cNvPr id="147" name="Rectangle 4"/>
          <p:cNvSpPr/>
          <p:nvPr/>
        </p:nvSpPr>
        <p:spPr bwMode="gray">
          <a:xfrm>
            <a:off x="7188154" y="395580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078" kern="0">
                <a:solidFill>
                  <a:prstClr val="white"/>
                </a:solidFill>
                <a:latin typeface="Segoe UI" panose="020B0502040204020203" pitchFamily="34" charset="0"/>
                <a:ea typeface="Segoe UI" panose="020B0502040204020203" pitchFamily="34" charset="0"/>
                <a:cs typeface="Segoe UI" panose="020B0502040204020203" pitchFamily="34" charset="0"/>
              </a:rPr>
              <a:t>Release</a:t>
            </a:r>
          </a:p>
        </p:txBody>
      </p:sp>
      <p:pic>
        <p:nvPicPr>
          <p:cNvPr id="148" name="Picture 147"/>
          <p:cNvPicPr>
            <a:picLocks noChangeAspect="1"/>
          </p:cNvPicPr>
          <p:nvPr/>
        </p:nvPicPr>
        <p:blipFill rotWithShape="1">
          <a:blip r:embed="rId11" cstate="email">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7300658" y="4231289"/>
            <a:ext cx="834744" cy="321054"/>
          </a:xfrm>
          <a:prstGeom prst="rect">
            <a:avLst/>
          </a:prstGeom>
        </p:spPr>
      </p:pic>
      <p:pic>
        <p:nvPicPr>
          <p:cNvPr id="149" name="Picture 148"/>
          <p:cNvPicPr>
            <a:picLocks noChangeAspect="1"/>
          </p:cNvPicPr>
          <p:nvPr/>
        </p:nvPicPr>
        <p:blipFill>
          <a:blip r:embed="rId12" cstate="email">
            <a:biLevel thresh="25000"/>
            <a:extLst>
              <a:ext uri="{28A0092B-C50C-407E-A947-70E740481C1C}">
                <a14:useLocalDpi xmlns:a14="http://schemas.microsoft.com/office/drawing/2010/main" val="0"/>
              </a:ext>
            </a:extLst>
          </a:blip>
          <a:stretch>
            <a:fillRect/>
          </a:stretch>
        </p:blipFill>
        <p:spPr>
          <a:xfrm>
            <a:off x="7211796" y="4520330"/>
            <a:ext cx="1035600" cy="376582"/>
          </a:xfrm>
          <a:prstGeom prst="rect">
            <a:avLst/>
          </a:prstGeom>
        </p:spPr>
      </p:pic>
      <p:pic>
        <p:nvPicPr>
          <p:cNvPr id="150" name="Picture 149"/>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7294625" y="4898350"/>
            <a:ext cx="962208" cy="293727"/>
          </a:xfrm>
          <a:prstGeom prst="rect">
            <a:avLst/>
          </a:prstGeom>
        </p:spPr>
      </p:pic>
      <p:pic>
        <p:nvPicPr>
          <p:cNvPr id="151" name="Picture 150"/>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240427" y="5193408"/>
            <a:ext cx="1185268" cy="363795"/>
          </a:xfrm>
          <a:prstGeom prst="rect">
            <a:avLst/>
          </a:prstGeom>
        </p:spPr>
      </p:pic>
      <p:sp>
        <p:nvSpPr>
          <p:cNvPr id="247" name="TextBox 246"/>
          <p:cNvSpPr txBox="1"/>
          <p:nvPr/>
        </p:nvSpPr>
        <p:spPr>
          <a:xfrm>
            <a:off x="0" y="6409865"/>
            <a:ext cx="12192001" cy="451539"/>
          </a:xfrm>
          <a:prstGeom prst="rect">
            <a:avLst/>
          </a:prstGeom>
          <a:solidFill>
            <a:schemeClr val="accent3">
              <a:lumMod val="75000"/>
              <a:alpha val="55000"/>
            </a:schemeClr>
          </a:solidFill>
        </p:spPr>
        <p:txBody>
          <a:bodyPr wrap="square" lIns="0" tIns="0" rIns="0" bIns="0" rtlCol="0" anchor="ctr">
            <a:noAutofit/>
          </a:bodyPr>
          <a:lstStyle/>
          <a:p>
            <a:pPr algn="ctr" defTabSz="914049"/>
            <a:r>
              <a:rPr lang="en-US" sz="1568">
                <a:solidFill>
                  <a:schemeClr val="bg1"/>
                </a:solidFill>
                <a:latin typeface="+mj-lt"/>
                <a:ea typeface="Segoe UI" pitchFamily="34" charset="0"/>
                <a:cs typeface="Segoe UI" pitchFamily="34" charset="0"/>
              </a:rPr>
              <a:t>On-Premises | Hybrid | Cloud</a:t>
            </a:r>
          </a:p>
        </p:txBody>
      </p:sp>
      <p:grpSp>
        <p:nvGrpSpPr>
          <p:cNvPr id="213" name="Group 212"/>
          <p:cNvGrpSpPr/>
          <p:nvPr/>
        </p:nvGrpSpPr>
        <p:grpSpPr>
          <a:xfrm>
            <a:off x="9257063" y="5225625"/>
            <a:ext cx="2934938" cy="1635779"/>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grpSp>
      <p:pic>
        <p:nvPicPr>
          <p:cNvPr id="154" name="Picture 153"/>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7301729" y="5584286"/>
            <a:ext cx="1074714" cy="295188"/>
          </a:xfrm>
          <a:prstGeom prst="rect">
            <a:avLst/>
          </a:prstGeom>
        </p:spPr>
      </p:pic>
      <p:pic>
        <p:nvPicPr>
          <p:cNvPr id="165" name="Picture 164"/>
          <p:cNvPicPr>
            <a:picLocks noChangeAspect="1"/>
          </p:cNvPicPr>
          <p:nvPr/>
        </p:nvPicPr>
        <p:blipFill>
          <a:blip r:embed="rId20" cstate="email">
            <a:lum bright="70000" contrast="-70000"/>
            <a:extLst>
              <a:ext uri="{28A0092B-C50C-407E-A947-70E740481C1C}">
                <a14:useLocalDpi xmlns:a14="http://schemas.microsoft.com/office/drawing/2010/main" val="0"/>
              </a:ext>
            </a:extLst>
          </a:blip>
          <a:stretch>
            <a:fillRect/>
          </a:stretch>
        </p:blipFill>
        <p:spPr>
          <a:xfrm>
            <a:off x="10458612" y="3501825"/>
            <a:ext cx="1240043" cy="930032"/>
          </a:xfrm>
          <a:prstGeom prst="rect">
            <a:avLst/>
          </a:prstGeom>
        </p:spPr>
      </p:pic>
      <p:pic>
        <p:nvPicPr>
          <p:cNvPr id="166" name="Picture 165"/>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0503422" y="3902896"/>
            <a:ext cx="1195233" cy="1042745"/>
          </a:xfrm>
          <a:prstGeom prst="rect">
            <a:avLst/>
          </a:prstGeom>
        </p:spPr>
      </p:pic>
      <p:pic>
        <p:nvPicPr>
          <p:cNvPr id="161" name="Picture 160"/>
          <p:cNvPicPr>
            <a:picLocks noChangeAspect="1"/>
          </p:cNvPicPr>
          <p:nvPr/>
        </p:nvPicPr>
        <p:blipFill rotWithShape="1">
          <a:blip r:embed="rId22" cstate="email">
            <a:extLst>
              <a:ext uri="{28A0092B-C50C-407E-A947-70E740481C1C}">
                <a14:useLocalDpi xmlns:a14="http://schemas.microsoft.com/office/drawing/2010/main" val="0"/>
              </a:ext>
            </a:extLst>
          </a:blip>
          <a:srcRect/>
          <a:stretch/>
        </p:blipFill>
        <p:spPr>
          <a:xfrm>
            <a:off x="378" y="4999816"/>
            <a:ext cx="1940740" cy="1861588"/>
          </a:xfrm>
          <a:prstGeom prst="rect">
            <a:avLst/>
          </a:prstGeom>
        </p:spPr>
      </p:pic>
      <p:pic>
        <p:nvPicPr>
          <p:cNvPr id="289" name="Picture 288"/>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3615501" y="5744765"/>
            <a:ext cx="2301216" cy="822684"/>
          </a:xfrm>
          <a:prstGeom prst="rect">
            <a:avLst/>
          </a:prstGeom>
        </p:spPr>
      </p:pic>
      <p:pic>
        <p:nvPicPr>
          <p:cNvPr id="292" name="Picture 291"/>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7291233" y="5915690"/>
            <a:ext cx="875734" cy="576095"/>
          </a:xfrm>
          <a:prstGeom prst="rect">
            <a:avLst/>
          </a:prstGeom>
        </p:spPr>
      </p:pic>
    </p:spTree>
    <p:extLst>
      <p:ext uri="{BB962C8B-B14F-4D97-AF65-F5344CB8AC3E}">
        <p14:creationId xmlns:p14="http://schemas.microsoft.com/office/powerpoint/2010/main" val="2139588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A6395BD-0F9A-49D0-AEBD-5B8E6803E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A445B397-DED6-4635-9252-C56497B13F1C}"/>
              </a:ext>
            </a:extLst>
          </p:cNvPr>
          <p:cNvSpPr txBox="1">
            <a:spLocks/>
          </p:cNvSpPr>
          <p:nvPr/>
        </p:nvSpPr>
        <p:spPr>
          <a:xfrm>
            <a:off x="349702" y="2904830"/>
            <a:ext cx="4889563" cy="655462"/>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Arial" panose="020B0604020202020204" pitchFamily="34" charset="0"/>
                <a:cs typeface="Arial" panose="020B0604020202020204" pitchFamily="34" charset="0"/>
              </a:rPr>
              <a:t>Case Study:  Toyota Finance</a:t>
            </a:r>
          </a:p>
        </p:txBody>
      </p:sp>
      <p:pic>
        <p:nvPicPr>
          <p:cNvPr id="11" name="Picture 10">
            <a:extLst>
              <a:ext uri="{FF2B5EF4-FFF2-40B4-BE49-F238E27FC236}">
                <a16:creationId xmlns:a16="http://schemas.microsoft.com/office/drawing/2014/main" id="{7A970CAC-2CA9-406D-BFE1-9202563331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57" y="3625439"/>
            <a:ext cx="1800000" cy="104240"/>
          </a:xfrm>
          <a:prstGeom prst="rect">
            <a:avLst/>
          </a:prstGeom>
        </p:spPr>
      </p:pic>
    </p:spTree>
    <p:extLst>
      <p:ext uri="{BB962C8B-B14F-4D97-AF65-F5344CB8AC3E}">
        <p14:creationId xmlns:p14="http://schemas.microsoft.com/office/powerpoint/2010/main" val="2532746760"/>
      </p:ext>
    </p:extLst>
  </p:cSld>
  <p:clrMapOvr>
    <a:masterClrMapping/>
  </p:clrMapOvr>
  <p:transition spd="slow" advClick="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7C675-78A6-47AF-AE77-E290F5AFC18A}"/>
              </a:ext>
            </a:extLst>
          </p:cNvPr>
          <p:cNvSpPr/>
          <p:nvPr/>
        </p:nvSpPr>
        <p:spPr>
          <a:xfrm>
            <a:off x="0" y="0"/>
            <a:ext cx="3672834" cy="68580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4176FA12-E399-41B7-B34C-CFA33C312A03}"/>
              </a:ext>
            </a:extLst>
          </p:cNvPr>
          <p:cNvSpPr txBox="1"/>
          <p:nvPr/>
        </p:nvSpPr>
        <p:spPr>
          <a:xfrm>
            <a:off x="3944637" y="1231311"/>
            <a:ext cx="7942563" cy="642933"/>
          </a:xfrm>
          <a:prstGeom prst="rect">
            <a:avLst/>
          </a:prstGeom>
          <a:noFill/>
        </p:spPr>
        <p:txBody>
          <a:bodyPr wrap="square" lIns="0" tIns="0" rIns="0" bIns="0" rtlCol="0" anchor="t">
            <a:spAutoFit/>
          </a:bodyPr>
          <a:lstStyle/>
          <a:p>
            <a:pPr defTabSz="1219170">
              <a:lnSpc>
                <a:spcPct val="110000"/>
              </a:lnSpc>
            </a:pPr>
            <a:r>
              <a:rPr lang="en-US" sz="1300" b="1" dirty="0">
                <a:solidFill>
                  <a:srgbClr val="262626"/>
                </a:solidFill>
                <a:latin typeface="Segoe UI Semibold" panose="020B0702040204020203" pitchFamily="34" charset="0"/>
                <a:cs typeface="Segoe UI Semibold" panose="020B0702040204020203" pitchFamily="34" charset="0"/>
              </a:rPr>
              <a:t>“By serving as a platform for multifunctional assets, Microsoft Azure has enabled us to develop a solution that is authentic and highly flexible, with the agility purposed to drive applications required to perform core business operations.” – Richard Parhusip, Commercial Director, BCS Technology</a:t>
            </a:r>
          </a:p>
        </p:txBody>
      </p:sp>
      <p:sp>
        <p:nvSpPr>
          <p:cNvPr id="14" name="TextBox 13">
            <a:extLst>
              <a:ext uri="{FF2B5EF4-FFF2-40B4-BE49-F238E27FC236}">
                <a16:creationId xmlns:a16="http://schemas.microsoft.com/office/drawing/2014/main" id="{2663E595-AA0E-47DF-8E75-3727046EA2FB}"/>
              </a:ext>
            </a:extLst>
          </p:cNvPr>
          <p:cNvSpPr txBox="1"/>
          <p:nvPr/>
        </p:nvSpPr>
        <p:spPr>
          <a:xfrm>
            <a:off x="3923064" y="177801"/>
            <a:ext cx="7918189" cy="902683"/>
          </a:xfrm>
          <a:prstGeom prst="rect">
            <a:avLst/>
          </a:prstGeom>
          <a:noFill/>
        </p:spPr>
        <p:txBody>
          <a:bodyPr wrap="square" lIns="0" tIns="0" rIns="0" bIns="0" rtlCol="0">
            <a:spAutoFit/>
          </a:bodyPr>
          <a:lstStyle/>
          <a:p>
            <a:pPr defTabSz="1219170"/>
            <a:r>
              <a:rPr lang="en-US" sz="2933" dirty="0">
                <a:solidFill>
                  <a:srgbClr val="0078D4"/>
                </a:solidFill>
                <a:latin typeface="Segoe UI Semibold" panose="020B0702040204020203" pitchFamily="34" charset="0"/>
                <a:cs typeface="Segoe UI Semibold" panose="020B0702040204020203" pitchFamily="34" charset="0"/>
              </a:rPr>
              <a:t>Microsoft Azure services drive advancement</a:t>
            </a:r>
            <a:br>
              <a:rPr lang="en-US" sz="2933" dirty="0">
                <a:solidFill>
                  <a:srgbClr val="0078D4"/>
                </a:solidFill>
                <a:latin typeface="Segoe UI Semibold" panose="020B0702040204020203" pitchFamily="34" charset="0"/>
                <a:cs typeface="Segoe UI Semibold" panose="020B0702040204020203" pitchFamily="34" charset="0"/>
              </a:rPr>
            </a:br>
            <a:r>
              <a:rPr lang="en-US" sz="2933" dirty="0">
                <a:solidFill>
                  <a:srgbClr val="0078D4"/>
                </a:solidFill>
                <a:latin typeface="Segoe UI Semibold" panose="020B0702040204020203" pitchFamily="34" charset="0"/>
                <a:cs typeface="Segoe UI Semibold" panose="020B0702040204020203" pitchFamily="34" charset="0"/>
              </a:rPr>
              <a:t>in loans origination system for Toyota Finance</a:t>
            </a:r>
          </a:p>
        </p:txBody>
      </p:sp>
      <p:sp>
        <p:nvSpPr>
          <p:cNvPr id="15" name="TextBox 14">
            <a:extLst>
              <a:ext uri="{FF2B5EF4-FFF2-40B4-BE49-F238E27FC236}">
                <a16:creationId xmlns:a16="http://schemas.microsoft.com/office/drawing/2014/main" id="{37F38EB5-6EEC-48E8-AA0E-12AB3389E14D}"/>
              </a:ext>
            </a:extLst>
          </p:cNvPr>
          <p:cNvSpPr txBox="1"/>
          <p:nvPr/>
        </p:nvSpPr>
        <p:spPr>
          <a:xfrm>
            <a:off x="3923064" y="2079839"/>
            <a:ext cx="7988509" cy="1140890"/>
          </a:xfrm>
          <a:prstGeom prst="rect">
            <a:avLst/>
          </a:prstGeom>
          <a:noFill/>
        </p:spPr>
        <p:txBody>
          <a:bodyPr wrap="square" lIns="0" tIns="0" rIns="0" bIns="0" rtlCol="0">
            <a:spAutoFit/>
          </a:bodyPr>
          <a:lstStyle/>
          <a:p>
            <a:pPr marL="228594" indent="-228594" defTabSz="1219170">
              <a:buFont typeface="Arial"/>
              <a:buChar char="•"/>
            </a:pPr>
            <a:r>
              <a:rPr lang="en-US" sz="1467" b="1" dirty="0">
                <a:solidFill>
                  <a:srgbClr val="0078D4"/>
                </a:solidFill>
                <a:latin typeface="Segoe UI Semibold" panose="020B0702040204020203" pitchFamily="34" charset="0"/>
                <a:cs typeface="Segoe UI Semibold" panose="020B0702040204020203" pitchFamily="34" charset="0"/>
              </a:rPr>
              <a:t>SITUATION	</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Toyota Finance wanted to replace its aging loans origination system with one that would enable dynamic loans calculation based on an analytical model. The new system would be used by all the car franchises. BCS was called on to provide a solution to “productionize” R models developed through machine learning algorithms to drive the company’s core business. The solution had to always be available and scalable based on dealer growth.</a:t>
            </a:r>
          </a:p>
        </p:txBody>
      </p:sp>
      <p:sp>
        <p:nvSpPr>
          <p:cNvPr id="16" name="TextBox 15">
            <a:extLst>
              <a:ext uri="{FF2B5EF4-FFF2-40B4-BE49-F238E27FC236}">
                <a16:creationId xmlns:a16="http://schemas.microsoft.com/office/drawing/2014/main" id="{A2F2AA93-6CAD-4F18-B2D8-752CFA96D3FD}"/>
              </a:ext>
            </a:extLst>
          </p:cNvPr>
          <p:cNvSpPr txBox="1"/>
          <p:nvPr/>
        </p:nvSpPr>
        <p:spPr>
          <a:xfrm>
            <a:off x="3898691" y="3386485"/>
            <a:ext cx="7769434" cy="1859483"/>
          </a:xfrm>
          <a:prstGeom prst="rect">
            <a:avLst/>
          </a:prstGeom>
          <a:noFill/>
        </p:spPr>
        <p:txBody>
          <a:bodyPr wrap="square" lIns="0" tIns="0" rIns="0" bIns="0" rtlCol="0" anchor="t">
            <a:spAutoFit/>
          </a:bodyPr>
          <a:lstStyle/>
          <a:p>
            <a:pPr marL="227965" indent="-227965" defTabSz="1219170">
              <a:lnSpc>
                <a:spcPct val="110000"/>
              </a:lnSpc>
              <a:buFont typeface="Arial"/>
              <a:buChar char="•"/>
            </a:pPr>
            <a:r>
              <a:rPr lang="en-US" sz="1467" b="1" dirty="0">
                <a:solidFill>
                  <a:srgbClr val="0078D4"/>
                </a:solidFill>
                <a:latin typeface="Segoe UI Semibold" panose="020B0702040204020203" pitchFamily="34" charset="0"/>
                <a:cs typeface="Segoe UI Semibold" panose="020B0702040204020203" pitchFamily="34" charset="0"/>
              </a:rPr>
              <a:t>SOLUTION</a:t>
            </a:r>
            <a:endParaRPr lang="en-US" dirty="0">
              <a:solidFill>
                <a:srgbClr val="0078D4"/>
              </a:solidFill>
              <a:latin typeface="Segoe UI Semibold" panose="020B0702040204020203" pitchFamily="34" charset="0"/>
              <a:cs typeface="Segoe UI Semibold" panose="020B0702040204020203" pitchFamily="34" charset="0"/>
            </a:endParaRPr>
          </a:p>
          <a:p>
            <a:pPr marL="243205" defTabSz="1219170">
              <a:lnSpc>
                <a:spcPct val="110000"/>
              </a:lnSpc>
              <a:spcBef>
                <a:spcPts val="800"/>
              </a:spcBef>
            </a:pPr>
            <a:r>
              <a:rPr lang="en-US" sz="1200" dirty="0">
                <a:solidFill>
                  <a:prstClr val="black">
                    <a:lumMod val="85000"/>
                    <a:lumOff val="15000"/>
                  </a:prstClr>
                </a:solidFill>
                <a:latin typeface="Segoe UI" panose="020B0502040204020203" pitchFamily="34" charset="0"/>
                <a:cs typeface="Segoe UI" panose="020B0502040204020203" pitchFamily="34" charset="0"/>
              </a:rPr>
              <a:t>BCS followed strategies involving microservices, DevOps, cross-regional durability, scalability, achieving zero downtime and fully automated whole environment provisioning to achieve an advanced loans origination system that would cater to Toyota Finance’s needs. By utilizing Microsoft Azure Application Gateway and Azure Traffic Manager, used by 500+ dealers, BCS was able to deploy its solution to production and roll out to 3,000 agents nationwide in Australia while operating with no downtime, even when the entire datacenter goes offline.</a:t>
            </a:r>
          </a:p>
          <a:p>
            <a:pPr marL="243205" defTabSz="1219170">
              <a:lnSpc>
                <a:spcPct val="110000"/>
              </a:lnSpc>
              <a:spcBef>
                <a:spcPts val="800"/>
              </a:spcBef>
            </a:pPr>
            <a:r>
              <a:rPr lang="en-US" sz="1200" dirty="0">
                <a:solidFill>
                  <a:prstClr val="black">
                    <a:lumMod val="85000"/>
                    <a:lumOff val="15000"/>
                  </a:prstClr>
                </a:solidFill>
                <a:latin typeface="Segoe UI" panose="020B0502040204020203" pitchFamily="34" charset="0"/>
                <a:cs typeface="Segoe UI" panose="020B0502040204020203" pitchFamily="34" charset="0"/>
              </a:rPr>
              <a:t>Through Azure DevOps and adhering to CI/CD ( Continuous Integration / Continuous Delivery), BCS completely automated the TFS Loans originating system</a:t>
            </a:r>
          </a:p>
        </p:txBody>
      </p:sp>
      <p:sp>
        <p:nvSpPr>
          <p:cNvPr id="17" name="TextBox 16">
            <a:extLst>
              <a:ext uri="{FF2B5EF4-FFF2-40B4-BE49-F238E27FC236}">
                <a16:creationId xmlns:a16="http://schemas.microsoft.com/office/drawing/2014/main" id="{8D276E8B-DB72-4C94-9FE3-C3C5F6398E2E}"/>
              </a:ext>
            </a:extLst>
          </p:cNvPr>
          <p:cNvSpPr txBox="1"/>
          <p:nvPr/>
        </p:nvSpPr>
        <p:spPr>
          <a:xfrm>
            <a:off x="3905473" y="5245968"/>
            <a:ext cx="7988509" cy="1549207"/>
          </a:xfrm>
          <a:prstGeom prst="rect">
            <a:avLst/>
          </a:prstGeom>
          <a:noFill/>
        </p:spPr>
        <p:txBody>
          <a:bodyPr wrap="square" lIns="0" tIns="0" rIns="0" bIns="0" rtlCol="0">
            <a:spAutoFit/>
          </a:bodyPr>
          <a:lstStyle/>
          <a:p>
            <a:pPr marL="228594" indent="-228594" defTabSz="1219170">
              <a:buFont typeface="Arial"/>
              <a:buChar char="•"/>
            </a:pPr>
            <a:r>
              <a:rPr lang="en-US" sz="1467" b="1" dirty="0">
                <a:solidFill>
                  <a:srgbClr val="0078D4"/>
                </a:solidFill>
                <a:latin typeface="Segoe UI Semibold" panose="020B0702040204020203" pitchFamily="34" charset="0"/>
                <a:cs typeface="Segoe UI Semibold" panose="020B0702040204020203" pitchFamily="34" charset="0"/>
              </a:rPr>
              <a:t>BENEFITS</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Architecture provision for Self-healing apps and comprehensive use for proactive alerts that allow for little to no active monitoring required.</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Azure Application Gateway significantly reduced costs as compared to using API management while performing the same required output.</a:t>
            </a:r>
          </a:p>
          <a:p>
            <a:pPr marL="243834" defTabSz="1219170">
              <a:lnSpc>
                <a:spcPct val="110000"/>
              </a:lnSpc>
              <a:spcBef>
                <a:spcPts val="800"/>
              </a:spcBef>
            </a:pPr>
            <a:r>
              <a:rPr lang="en-US" sz="1200" dirty="0">
                <a:solidFill>
                  <a:srgbClr val="262626"/>
                </a:solidFill>
                <a:latin typeface="Segoe UI" panose="020B0502040204020203" pitchFamily="34" charset="0"/>
                <a:cs typeface="Segoe UI" panose="020B0502040204020203" pitchFamily="34" charset="0"/>
              </a:rPr>
              <a:t>Scalable application with Zero Downtime during deployments.</a:t>
            </a:r>
          </a:p>
        </p:txBody>
      </p:sp>
      <p:sp>
        <p:nvSpPr>
          <p:cNvPr id="19" name="TextBox 18">
            <a:extLst>
              <a:ext uri="{FF2B5EF4-FFF2-40B4-BE49-F238E27FC236}">
                <a16:creationId xmlns:a16="http://schemas.microsoft.com/office/drawing/2014/main" id="{3D653654-E233-4CA4-AA93-83A0A6C05B12}"/>
              </a:ext>
            </a:extLst>
          </p:cNvPr>
          <p:cNvSpPr txBox="1"/>
          <p:nvPr/>
        </p:nvSpPr>
        <p:spPr>
          <a:xfrm>
            <a:off x="304801" y="1879974"/>
            <a:ext cx="3132267" cy="4303679"/>
          </a:xfrm>
          <a:prstGeom prst="rect">
            <a:avLst/>
          </a:prstGeom>
          <a:noFill/>
        </p:spPr>
        <p:txBody>
          <a:bodyPr wrap="square" lIns="0" tIns="0" rIns="0" bIns="0" rtlCol="0" anchor="t">
            <a:spAutoFit/>
          </a:bodyPr>
          <a:lstStyle/>
          <a:p>
            <a:pPr defTabSz="1219170"/>
            <a:r>
              <a:rPr lang="en-US" sz="1330" b="1" dirty="0">
                <a:solidFill>
                  <a:prstClr val="white"/>
                </a:solidFill>
                <a:latin typeface="Segoe UI" panose="020B0502040204020203" pitchFamily="34" charset="0"/>
                <a:cs typeface="Segoe UI" panose="020B0502040204020203" pitchFamily="34" charset="0"/>
              </a:rPr>
              <a:t>MICROSOFT AZURE PARTNER</a:t>
            </a:r>
            <a:r>
              <a:rPr lang="en-US" sz="1330" dirty="0">
                <a:solidFill>
                  <a:prstClr val="white"/>
                </a:solidFill>
                <a:latin typeface="Segoe UI" panose="020B0502040204020203" pitchFamily="34" charset="0"/>
                <a:cs typeface="Segoe UI" panose="020B0502040204020203" pitchFamily="34" charset="0"/>
              </a:rPr>
              <a:t>:</a:t>
            </a:r>
            <a:endParaRPr lang="en-US" sz="1330" dirty="0"/>
          </a:p>
          <a:p>
            <a:pPr defTabSz="1219170"/>
            <a:r>
              <a:rPr lang="en-US" sz="1733" dirty="0">
                <a:solidFill>
                  <a:prstClr val="white"/>
                </a:solidFill>
                <a:latin typeface="Segoe UI" panose="020B0502040204020203" pitchFamily="34" charset="0"/>
                <a:cs typeface="Segoe UI" panose="020B0502040204020203" pitchFamily="34" charset="0"/>
              </a:rPr>
              <a:t>BCS Technology International Pty. Ltd.</a:t>
            </a:r>
          </a:p>
          <a:p>
            <a:pPr defTabSz="1219170">
              <a:lnSpc>
                <a:spcPct val="150000"/>
              </a:lnSpc>
            </a:pPr>
            <a:r>
              <a:rPr lang="en-US" sz="1330" b="1" dirty="0">
                <a:solidFill>
                  <a:prstClr val="white"/>
                </a:solidFill>
                <a:latin typeface="Segoe UI" panose="020B0502040204020203" pitchFamily="34" charset="0"/>
                <a:cs typeface="Segoe UI" panose="020B0502040204020203" pitchFamily="34" charset="0"/>
              </a:rPr>
              <a:t>WEB SITE</a:t>
            </a:r>
            <a:r>
              <a:rPr lang="en-US" sz="1330" dirty="0">
                <a:solidFill>
                  <a:schemeClr val="bg1"/>
                </a:solidFill>
                <a:latin typeface="Segoe UI" panose="020B0502040204020203" pitchFamily="34" charset="0"/>
                <a:cs typeface="Segoe UI" panose="020B0502040204020203" pitchFamily="34" charset="0"/>
              </a:rPr>
              <a:t>:</a:t>
            </a:r>
            <a:r>
              <a:rPr lang="en-US" sz="1300" dirty="0">
                <a:solidFill>
                  <a:schemeClr val="bg1"/>
                </a:solidFill>
                <a:latin typeface="Segoe UI" panose="020B0502040204020203" pitchFamily="34" charset="0"/>
                <a:cs typeface="Segoe UI" panose="020B0502040204020203" pitchFamily="34" charset="0"/>
              </a:rPr>
              <a:t> </a:t>
            </a:r>
            <a:r>
              <a:rPr lang="en-US" sz="1200" dirty="0">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www.bcstechnology.com.au</a:t>
            </a:r>
            <a:endParaRPr lang="en-US" sz="1200" dirty="0">
              <a:solidFill>
                <a:schemeClr val="bg1"/>
              </a:solidFill>
              <a:latin typeface="Segoe UI" panose="020B0502040204020203" pitchFamily="34" charset="0"/>
              <a:cs typeface="Segoe UI" panose="020B0502040204020203" pitchFamily="34" charset="0"/>
            </a:endParaRPr>
          </a:p>
          <a:p>
            <a:pPr defTabSz="1219170">
              <a:lnSpc>
                <a:spcPct val="150000"/>
              </a:lnSpc>
            </a:pPr>
            <a:r>
              <a:rPr lang="en-US" sz="1330" b="1" dirty="0">
                <a:solidFill>
                  <a:prstClr val="white"/>
                </a:solidFill>
                <a:latin typeface="Segoe UI" panose="020B0502040204020203" pitchFamily="34" charset="0"/>
                <a:cs typeface="Segoe UI" panose="020B0502040204020203" pitchFamily="34" charset="0"/>
              </a:rPr>
              <a:t>MICROSOFT AZURE MARKETPLACE</a:t>
            </a:r>
            <a:r>
              <a:rPr lang="en-US" sz="1330" dirty="0">
                <a:solidFill>
                  <a:prstClr val="white"/>
                </a:solidFill>
                <a:latin typeface="Segoe UI" panose="020B0502040204020203" pitchFamily="34" charset="0"/>
                <a:cs typeface="Segoe UI" panose="020B0502040204020203" pitchFamily="34" charset="0"/>
              </a:rPr>
              <a:t>: </a:t>
            </a:r>
            <a:r>
              <a:rPr lang="en-US" sz="1200" dirty="0">
                <a:solidFill>
                  <a:schemeClr val="bg1"/>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https://aka.ms/AA3tx64</a:t>
            </a:r>
            <a:endParaRPr lang="en-US" sz="1200" dirty="0">
              <a:solidFill>
                <a:schemeClr val="bg1"/>
              </a:solidFill>
              <a:latin typeface="Segoe UI" panose="020B0502040204020203" pitchFamily="34" charset="0"/>
              <a:cs typeface="Segoe UI" panose="020B0502040204020203" pitchFamily="34" charset="0"/>
            </a:endParaRPr>
          </a:p>
          <a:p>
            <a:pPr defTabSz="1219170">
              <a:lnSpc>
                <a:spcPct val="150000"/>
              </a:lnSpc>
            </a:pPr>
            <a:r>
              <a:rPr lang="en-US" sz="1333" b="1" dirty="0">
                <a:solidFill>
                  <a:prstClr val="white"/>
                </a:solidFill>
                <a:latin typeface="Segoe UI" panose="020B0502040204020203" pitchFamily="34" charset="0"/>
                <a:cs typeface="Segoe UI" panose="020B0502040204020203" pitchFamily="34" charset="0"/>
              </a:rPr>
              <a:t>LOCATION</a:t>
            </a:r>
            <a:r>
              <a:rPr lang="en-US" sz="1333" dirty="0">
                <a:solidFill>
                  <a:prstClr val="white"/>
                </a:solidFill>
                <a:latin typeface="Segoe UI" panose="020B0502040204020203" pitchFamily="34" charset="0"/>
                <a:cs typeface="Segoe UI" panose="020B0502040204020203" pitchFamily="34" charset="0"/>
              </a:rPr>
              <a:t>: </a:t>
            </a:r>
            <a:r>
              <a:rPr lang="en-US" sz="1200" dirty="0">
                <a:solidFill>
                  <a:prstClr val="white"/>
                </a:solidFill>
                <a:latin typeface="Segoe UI" panose="020B0502040204020203" pitchFamily="34" charset="0"/>
                <a:cs typeface="Segoe UI" panose="020B0502040204020203" pitchFamily="34" charset="0"/>
              </a:rPr>
              <a:t>Sydney, Australia</a:t>
            </a:r>
          </a:p>
          <a:p>
            <a:pPr defTabSz="1219170">
              <a:lnSpc>
                <a:spcPct val="150000"/>
              </a:lnSpc>
            </a:pPr>
            <a:r>
              <a:rPr lang="en-US" sz="1333" b="1" dirty="0">
                <a:solidFill>
                  <a:prstClr val="white"/>
                </a:solidFill>
                <a:latin typeface="Segoe UI" panose="020B0502040204020203" pitchFamily="34" charset="0"/>
                <a:cs typeface="Segoe UI" panose="020B0502040204020203" pitchFamily="34" charset="0"/>
              </a:rPr>
              <a:t>ORG SIZE</a:t>
            </a:r>
            <a:r>
              <a:rPr lang="en-US" sz="1333" dirty="0">
                <a:solidFill>
                  <a:prstClr val="white"/>
                </a:solidFill>
                <a:latin typeface="Segoe UI" panose="020B0502040204020203" pitchFamily="34" charset="0"/>
                <a:cs typeface="Segoe UI" panose="020B0502040204020203" pitchFamily="34" charset="0"/>
              </a:rPr>
              <a:t>: </a:t>
            </a:r>
            <a:r>
              <a:rPr lang="en-US" sz="1200" dirty="0">
                <a:solidFill>
                  <a:prstClr val="white"/>
                </a:solidFill>
                <a:latin typeface="Segoe UI" panose="020B0502040204020203" pitchFamily="34" charset="0"/>
                <a:cs typeface="Segoe UI" panose="020B0502040204020203" pitchFamily="34" charset="0"/>
              </a:rPr>
              <a:t>300 employees</a:t>
            </a:r>
          </a:p>
          <a:p>
            <a:pPr defTabSz="1219170">
              <a:lnSpc>
                <a:spcPct val="150000"/>
              </a:lnSpc>
            </a:pPr>
            <a:r>
              <a:rPr lang="en-US" sz="1330" b="1" dirty="0">
                <a:solidFill>
                  <a:prstClr val="white"/>
                </a:solidFill>
                <a:latin typeface="Segoe UI" panose="020B0502040204020203" pitchFamily="34" charset="0"/>
                <a:cs typeface="Segoe UI" panose="020B0502040204020203" pitchFamily="34" charset="0"/>
              </a:rPr>
              <a:t>MICROSOFT AZURE PARTNER PROFILE</a:t>
            </a:r>
            <a:r>
              <a:rPr lang="en-US" sz="1330" dirty="0">
                <a:solidFill>
                  <a:prstClr val="white"/>
                </a:solidFill>
                <a:latin typeface="Segoe UI" panose="020B0502040204020203" pitchFamily="34" charset="0"/>
                <a:cs typeface="Segoe UI" panose="020B0502040204020203" pitchFamily="34" charset="0"/>
              </a:rPr>
              <a:t>:</a:t>
            </a:r>
          </a:p>
          <a:p>
            <a:pPr defTabSz="1219170">
              <a:lnSpc>
                <a:spcPct val="120000"/>
              </a:lnSpc>
            </a:pPr>
            <a:r>
              <a:rPr lang="en-US" sz="1200" dirty="0">
                <a:solidFill>
                  <a:prstClr val="white"/>
                </a:solidFill>
                <a:latin typeface="Segoe UI" panose="020B0502040204020203" pitchFamily="34" charset="0"/>
                <a:cs typeface="Segoe UI" panose="020B0502040204020203" pitchFamily="34" charset="0"/>
              </a:rPr>
              <a:t>BCS Technology is an award-winning global IT professional services company headquartered in Australia, with offices in India, Singapore, the Philippines, Canada, Jakarta, and Mexico. With more than 17 years of experience, BCS has a strong foundation in consulting, software development, project management, business intelligence, ERP, and UI design.</a:t>
            </a:r>
          </a:p>
        </p:txBody>
      </p:sp>
      <p:pic>
        <p:nvPicPr>
          <p:cNvPr id="13" name="Picture 12">
            <a:extLst>
              <a:ext uri="{FF2B5EF4-FFF2-40B4-BE49-F238E27FC236}">
                <a16:creationId xmlns:a16="http://schemas.microsoft.com/office/drawing/2014/main" id="{8EB890D5-60EC-7740-B9D1-A293F6FC91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6132" y="724071"/>
            <a:ext cx="1194781" cy="896086"/>
          </a:xfrm>
          <a:prstGeom prst="rect">
            <a:avLst/>
          </a:prstGeom>
        </p:spPr>
      </p:pic>
    </p:spTree>
    <p:extLst>
      <p:ext uri="{BB962C8B-B14F-4D97-AF65-F5344CB8AC3E}">
        <p14:creationId xmlns:p14="http://schemas.microsoft.com/office/powerpoint/2010/main" val="305982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C8D7FC-3CED-4075-A0A6-7ADF9368A5D8}"/>
              </a:ext>
            </a:extLst>
          </p:cNvPr>
          <p:cNvSpPr>
            <a:spLocks noGrp="1"/>
          </p:cNvSpPr>
          <p:nvPr>
            <p:ph type="body" sz="quarter" idx="10"/>
          </p:nvPr>
        </p:nvSpPr>
        <p:spPr/>
        <p:txBody>
          <a:bodyPr/>
          <a:lstStyle/>
          <a:p>
            <a:r>
              <a:rPr lang="en-AU" dirty="0"/>
              <a:t>How to DevOps?</a:t>
            </a:r>
          </a:p>
        </p:txBody>
      </p:sp>
      <p:pic>
        <p:nvPicPr>
          <p:cNvPr id="5" name="Picture 4">
            <a:extLst>
              <a:ext uri="{FF2B5EF4-FFF2-40B4-BE49-F238E27FC236}">
                <a16:creationId xmlns:a16="http://schemas.microsoft.com/office/drawing/2014/main" id="{3872E3F8-71EB-40A8-A292-40635B5435C0}"/>
              </a:ext>
            </a:extLst>
          </p:cNvPr>
          <p:cNvPicPr>
            <a:picLocks noChangeAspect="1"/>
          </p:cNvPicPr>
          <p:nvPr/>
        </p:nvPicPr>
        <p:blipFill>
          <a:blip r:embed="rId2"/>
          <a:stretch>
            <a:fillRect/>
          </a:stretch>
        </p:blipFill>
        <p:spPr>
          <a:xfrm>
            <a:off x="2078182" y="1243015"/>
            <a:ext cx="8320790" cy="5509617"/>
          </a:xfrm>
          <a:prstGeom prst="rect">
            <a:avLst/>
          </a:prstGeom>
        </p:spPr>
      </p:pic>
      <p:pic>
        <p:nvPicPr>
          <p:cNvPr id="4" name="Picture 3">
            <a:extLst>
              <a:ext uri="{FF2B5EF4-FFF2-40B4-BE49-F238E27FC236}">
                <a16:creationId xmlns:a16="http://schemas.microsoft.com/office/drawing/2014/main" id="{7B321949-D54F-4B1B-98BD-9D26CB29F8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63978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E86D7-5E40-4796-8329-2BFCBC282B57}"/>
              </a:ext>
            </a:extLst>
          </p:cNvPr>
          <p:cNvSpPr>
            <a:spLocks noGrp="1"/>
          </p:cNvSpPr>
          <p:nvPr>
            <p:ph type="body" sz="quarter" idx="10"/>
          </p:nvPr>
        </p:nvSpPr>
        <p:spPr/>
        <p:txBody>
          <a:bodyPr/>
          <a:lstStyle/>
          <a:p>
            <a:r>
              <a:rPr lang="en-AU" dirty="0"/>
              <a:t>Keep in mind</a:t>
            </a:r>
          </a:p>
        </p:txBody>
      </p:sp>
      <p:sp>
        <p:nvSpPr>
          <p:cNvPr id="4" name="Text Placeholder 3">
            <a:extLst>
              <a:ext uri="{FF2B5EF4-FFF2-40B4-BE49-F238E27FC236}">
                <a16:creationId xmlns:a16="http://schemas.microsoft.com/office/drawing/2014/main" id="{BF599DDA-A59B-456C-A293-DA068CFA5A5D}"/>
              </a:ext>
            </a:extLst>
          </p:cNvPr>
          <p:cNvSpPr>
            <a:spLocks noGrp="1"/>
          </p:cNvSpPr>
          <p:nvPr>
            <p:ph type="body" sz="quarter" idx="12"/>
          </p:nvPr>
        </p:nvSpPr>
        <p:spPr/>
        <p:txBody>
          <a:bodyPr/>
          <a:lstStyle/>
          <a:p>
            <a:r>
              <a:rPr lang="en-AU" dirty="0"/>
              <a:t>Start small</a:t>
            </a:r>
          </a:p>
          <a:p>
            <a:r>
              <a:rPr lang="en-AU" dirty="0"/>
              <a:t>Think of the process, not the tools</a:t>
            </a:r>
          </a:p>
          <a:p>
            <a:r>
              <a:rPr lang="en-AU" dirty="0"/>
              <a:t>Store everything in </a:t>
            </a:r>
            <a:r>
              <a:rPr lang="en-AU" dirty="0" err="1"/>
              <a:t>github</a:t>
            </a:r>
            <a:r>
              <a:rPr lang="en-AU" dirty="0"/>
              <a:t> (or your choice of </a:t>
            </a:r>
            <a:r>
              <a:rPr lang="en-AU" dirty="0" err="1"/>
              <a:t>scc</a:t>
            </a:r>
            <a:r>
              <a:rPr lang="en-AU" dirty="0"/>
              <a:t>)</a:t>
            </a:r>
          </a:p>
          <a:p>
            <a:r>
              <a:rPr lang="en-AU" dirty="0"/>
              <a:t>Have a staging environment and smoke test the hell out of it (automated if possible)</a:t>
            </a:r>
          </a:p>
          <a:p>
            <a:r>
              <a:rPr lang="en-AU" dirty="0"/>
              <a:t>Do frequent deployments to prod (every sprint if possible, more frequent with multiple teams)</a:t>
            </a:r>
          </a:p>
          <a:p>
            <a:r>
              <a:rPr lang="en-AU" dirty="0"/>
              <a:t>Automate the infrastructure too if possible  (IAC)</a:t>
            </a:r>
          </a:p>
          <a:p>
            <a:r>
              <a:rPr lang="en-AU" dirty="0"/>
              <a:t>Obviously, automate the deployment</a:t>
            </a:r>
          </a:p>
          <a:p>
            <a:endParaRPr lang="en-AU" dirty="0"/>
          </a:p>
        </p:txBody>
      </p:sp>
      <p:pic>
        <p:nvPicPr>
          <p:cNvPr id="5" name="Picture 4">
            <a:extLst>
              <a:ext uri="{FF2B5EF4-FFF2-40B4-BE49-F238E27FC236}">
                <a16:creationId xmlns:a16="http://schemas.microsoft.com/office/drawing/2014/main" id="{C04B2ADB-6671-46D3-ADFA-9A33C62458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429423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385E1-DC89-45C7-8A07-CB1FAD95B974}"/>
              </a:ext>
            </a:extLst>
          </p:cNvPr>
          <p:cNvPicPr>
            <a:picLocks noChangeAspect="1"/>
          </p:cNvPicPr>
          <p:nvPr/>
        </p:nvPicPr>
        <p:blipFill>
          <a:blip r:embed="rId2"/>
          <a:stretch>
            <a:fillRect/>
          </a:stretch>
        </p:blipFill>
        <p:spPr>
          <a:xfrm>
            <a:off x="1666262" y="0"/>
            <a:ext cx="8859476" cy="6858000"/>
          </a:xfrm>
          <a:prstGeom prst="rect">
            <a:avLst/>
          </a:prstGeom>
        </p:spPr>
      </p:pic>
      <p:pic>
        <p:nvPicPr>
          <p:cNvPr id="6" name="Picture 5">
            <a:extLst>
              <a:ext uri="{FF2B5EF4-FFF2-40B4-BE49-F238E27FC236}">
                <a16:creationId xmlns:a16="http://schemas.microsoft.com/office/drawing/2014/main" id="{A2B6EED1-B73D-418B-B872-4314483143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86916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B3ECA5-590D-4483-9585-A202844AA861}"/>
              </a:ext>
            </a:extLst>
          </p:cNvPr>
          <p:cNvPicPr>
            <a:picLocks noChangeAspect="1"/>
          </p:cNvPicPr>
          <p:nvPr/>
        </p:nvPicPr>
        <p:blipFill>
          <a:blip r:embed="rId2"/>
          <a:stretch>
            <a:fillRect/>
          </a:stretch>
        </p:blipFill>
        <p:spPr>
          <a:xfrm>
            <a:off x="1567533" y="0"/>
            <a:ext cx="9056934" cy="6858000"/>
          </a:xfrm>
          <a:prstGeom prst="rect">
            <a:avLst/>
          </a:prstGeom>
        </p:spPr>
      </p:pic>
      <p:pic>
        <p:nvPicPr>
          <p:cNvPr id="6" name="Picture 5">
            <a:extLst>
              <a:ext uri="{FF2B5EF4-FFF2-40B4-BE49-F238E27FC236}">
                <a16:creationId xmlns:a16="http://schemas.microsoft.com/office/drawing/2014/main" id="{AB64F26E-4E9C-46D7-A77D-3042306C54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968824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573FC-7FD5-45C1-B595-AB2E767ACDE9}"/>
              </a:ext>
            </a:extLst>
          </p:cNvPr>
          <p:cNvPicPr>
            <a:picLocks noChangeAspect="1"/>
          </p:cNvPicPr>
          <p:nvPr/>
        </p:nvPicPr>
        <p:blipFill>
          <a:blip r:embed="rId2"/>
          <a:stretch>
            <a:fillRect/>
          </a:stretch>
        </p:blipFill>
        <p:spPr>
          <a:xfrm>
            <a:off x="1060227" y="0"/>
            <a:ext cx="10071546" cy="6858000"/>
          </a:xfrm>
          <a:prstGeom prst="rect">
            <a:avLst/>
          </a:prstGeom>
        </p:spPr>
      </p:pic>
      <p:pic>
        <p:nvPicPr>
          <p:cNvPr id="6" name="Picture 5">
            <a:extLst>
              <a:ext uri="{FF2B5EF4-FFF2-40B4-BE49-F238E27FC236}">
                <a16:creationId xmlns:a16="http://schemas.microsoft.com/office/drawing/2014/main" id="{430C0DDF-8FFC-4DDA-B79B-70C94A55F2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81935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26905-F72A-455D-A060-552A08049241}"/>
              </a:ext>
            </a:extLst>
          </p:cNvPr>
          <p:cNvPicPr>
            <a:picLocks noChangeAspect="1"/>
          </p:cNvPicPr>
          <p:nvPr/>
        </p:nvPicPr>
        <p:blipFill>
          <a:blip r:embed="rId2"/>
          <a:stretch>
            <a:fillRect/>
          </a:stretch>
        </p:blipFill>
        <p:spPr>
          <a:xfrm>
            <a:off x="4192386" y="-70485"/>
            <a:ext cx="7620000" cy="3829050"/>
          </a:xfrm>
          <a:prstGeom prst="rect">
            <a:avLst/>
          </a:prstGeom>
        </p:spPr>
      </p:pic>
      <p:sp>
        <p:nvSpPr>
          <p:cNvPr id="5" name="TextBox 4">
            <a:extLst>
              <a:ext uri="{FF2B5EF4-FFF2-40B4-BE49-F238E27FC236}">
                <a16:creationId xmlns:a16="http://schemas.microsoft.com/office/drawing/2014/main" id="{3DC17F0A-6746-4D81-B0D7-FAAC1B421A84}"/>
              </a:ext>
            </a:extLst>
          </p:cNvPr>
          <p:cNvSpPr txBox="1"/>
          <p:nvPr/>
        </p:nvSpPr>
        <p:spPr>
          <a:xfrm>
            <a:off x="626225" y="4594167"/>
            <a:ext cx="4158959" cy="769441"/>
          </a:xfrm>
          <a:prstGeom prst="rect">
            <a:avLst/>
          </a:prstGeom>
          <a:noFill/>
        </p:spPr>
        <p:txBody>
          <a:bodyPr wrap="none" rtlCol="0">
            <a:spAutoFit/>
          </a:bodyPr>
          <a:lstStyle/>
          <a:p>
            <a:r>
              <a:rPr lang="en-AU" sz="4400" b="1" dirty="0"/>
              <a:t>What is DevOps?</a:t>
            </a:r>
          </a:p>
        </p:txBody>
      </p:sp>
    </p:spTree>
    <p:extLst>
      <p:ext uri="{BB962C8B-B14F-4D97-AF65-F5344CB8AC3E}">
        <p14:creationId xmlns:p14="http://schemas.microsoft.com/office/powerpoint/2010/main" val="3170482241"/>
      </p:ext>
    </p:extLst>
  </p:cSld>
  <p:clrMapOvr>
    <a:masterClrMapping/>
  </p:clrMapOvr>
  <p:transition spd="slow" advClick="0">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66C0-B4BB-4CFA-BD7F-6CD92D2FA57B}"/>
              </a:ext>
            </a:extLst>
          </p:cNvPr>
          <p:cNvSpPr>
            <a:spLocks noGrp="1"/>
          </p:cNvSpPr>
          <p:nvPr>
            <p:ph type="body" sz="quarter" idx="10"/>
          </p:nvPr>
        </p:nvSpPr>
        <p:spPr/>
        <p:txBody>
          <a:bodyPr/>
          <a:lstStyle/>
          <a:p>
            <a:endParaRPr lang="en-AU"/>
          </a:p>
        </p:txBody>
      </p:sp>
      <p:sp>
        <p:nvSpPr>
          <p:cNvPr id="3" name="Text Placeholder 2">
            <a:extLst>
              <a:ext uri="{FF2B5EF4-FFF2-40B4-BE49-F238E27FC236}">
                <a16:creationId xmlns:a16="http://schemas.microsoft.com/office/drawing/2014/main" id="{FDA5EF3C-A48E-490D-875D-40E1083DE174}"/>
              </a:ext>
            </a:extLst>
          </p:cNvPr>
          <p:cNvSpPr>
            <a:spLocks noGrp="1"/>
          </p:cNvSpPr>
          <p:nvPr>
            <p:ph type="body" sz="quarter" idx="11"/>
          </p:nvPr>
        </p:nvSpPr>
        <p:spPr/>
        <p:txBody>
          <a:bodyPr/>
          <a:lstStyle/>
          <a:p>
            <a:endParaRPr lang="en-AU"/>
          </a:p>
        </p:txBody>
      </p:sp>
      <p:pic>
        <p:nvPicPr>
          <p:cNvPr id="5" name="Picture 4">
            <a:extLst>
              <a:ext uri="{FF2B5EF4-FFF2-40B4-BE49-F238E27FC236}">
                <a16:creationId xmlns:a16="http://schemas.microsoft.com/office/drawing/2014/main" id="{9AE62F55-AE30-4B08-B0D6-707E6DA14B2B}"/>
              </a:ext>
            </a:extLst>
          </p:cNvPr>
          <p:cNvPicPr>
            <a:picLocks noChangeAspect="1"/>
          </p:cNvPicPr>
          <p:nvPr/>
        </p:nvPicPr>
        <p:blipFill>
          <a:blip r:embed="rId2"/>
          <a:stretch>
            <a:fillRect/>
          </a:stretch>
        </p:blipFill>
        <p:spPr>
          <a:xfrm>
            <a:off x="2245849" y="0"/>
            <a:ext cx="7700302" cy="6858000"/>
          </a:xfrm>
          <a:prstGeom prst="rect">
            <a:avLst/>
          </a:prstGeom>
        </p:spPr>
      </p:pic>
      <p:sp>
        <p:nvSpPr>
          <p:cNvPr id="4" name="Text Placeholder 3">
            <a:extLst>
              <a:ext uri="{FF2B5EF4-FFF2-40B4-BE49-F238E27FC236}">
                <a16:creationId xmlns:a16="http://schemas.microsoft.com/office/drawing/2014/main" id="{4C04F2A6-C401-449B-9787-DDF769B96117}"/>
              </a:ext>
            </a:extLst>
          </p:cNvPr>
          <p:cNvSpPr>
            <a:spLocks noGrp="1"/>
          </p:cNvSpPr>
          <p:nvPr>
            <p:ph type="body" sz="quarter" idx="12"/>
          </p:nvPr>
        </p:nvSpPr>
        <p:spPr/>
        <p:txBody>
          <a:bodyPr/>
          <a:lstStyle/>
          <a:p>
            <a:endParaRPr lang="en-AU" dirty="0"/>
          </a:p>
        </p:txBody>
      </p:sp>
      <p:pic>
        <p:nvPicPr>
          <p:cNvPr id="6" name="Picture 5">
            <a:extLst>
              <a:ext uri="{FF2B5EF4-FFF2-40B4-BE49-F238E27FC236}">
                <a16:creationId xmlns:a16="http://schemas.microsoft.com/office/drawing/2014/main" id="{C0F5A6BB-F2C2-4951-9920-4CC78DFAD8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07290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371EDE-C571-44A7-8733-49A22CBA5AED}"/>
              </a:ext>
            </a:extLst>
          </p:cNvPr>
          <p:cNvPicPr>
            <a:picLocks noChangeAspect="1"/>
          </p:cNvPicPr>
          <p:nvPr/>
        </p:nvPicPr>
        <p:blipFill>
          <a:blip r:embed="rId2"/>
          <a:stretch>
            <a:fillRect/>
          </a:stretch>
        </p:blipFill>
        <p:spPr>
          <a:xfrm>
            <a:off x="2034284" y="0"/>
            <a:ext cx="8123432" cy="6858000"/>
          </a:xfrm>
          <a:prstGeom prst="rect">
            <a:avLst/>
          </a:prstGeom>
        </p:spPr>
      </p:pic>
      <p:pic>
        <p:nvPicPr>
          <p:cNvPr id="6" name="Picture 5">
            <a:extLst>
              <a:ext uri="{FF2B5EF4-FFF2-40B4-BE49-F238E27FC236}">
                <a16:creationId xmlns:a16="http://schemas.microsoft.com/office/drawing/2014/main" id="{2C9C047A-6681-4741-A859-EB0D612A08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412555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F8A7F2-345A-423C-AE97-E824C616390D}"/>
              </a:ext>
            </a:extLst>
          </p:cNvPr>
          <p:cNvSpPr>
            <a:spLocks noGrp="1"/>
          </p:cNvSpPr>
          <p:nvPr>
            <p:ph type="body" sz="quarter" idx="10"/>
          </p:nvPr>
        </p:nvSpPr>
        <p:spPr/>
        <p:txBody>
          <a:bodyPr/>
          <a:lstStyle/>
          <a:p>
            <a:endParaRPr lang="en-AU"/>
          </a:p>
        </p:txBody>
      </p:sp>
      <p:sp>
        <p:nvSpPr>
          <p:cNvPr id="3" name="Text Placeholder 2">
            <a:extLst>
              <a:ext uri="{FF2B5EF4-FFF2-40B4-BE49-F238E27FC236}">
                <a16:creationId xmlns:a16="http://schemas.microsoft.com/office/drawing/2014/main" id="{A17CA533-150A-4B00-84E5-857246228583}"/>
              </a:ext>
            </a:extLst>
          </p:cNvPr>
          <p:cNvSpPr>
            <a:spLocks noGrp="1"/>
          </p:cNvSpPr>
          <p:nvPr>
            <p:ph type="body" sz="quarter" idx="11"/>
          </p:nvPr>
        </p:nvSpPr>
        <p:spPr/>
        <p:txBody>
          <a:bodyPr/>
          <a:lstStyle/>
          <a:p>
            <a:endParaRPr lang="en-AU"/>
          </a:p>
        </p:txBody>
      </p:sp>
      <p:pic>
        <p:nvPicPr>
          <p:cNvPr id="5" name="Picture 4">
            <a:extLst>
              <a:ext uri="{FF2B5EF4-FFF2-40B4-BE49-F238E27FC236}">
                <a16:creationId xmlns:a16="http://schemas.microsoft.com/office/drawing/2014/main" id="{9FFCEF8C-5B75-478F-8DF5-26C8879C5724}"/>
              </a:ext>
            </a:extLst>
          </p:cNvPr>
          <p:cNvPicPr>
            <a:picLocks noChangeAspect="1"/>
          </p:cNvPicPr>
          <p:nvPr/>
        </p:nvPicPr>
        <p:blipFill>
          <a:blip r:embed="rId2"/>
          <a:stretch>
            <a:fillRect/>
          </a:stretch>
        </p:blipFill>
        <p:spPr>
          <a:xfrm>
            <a:off x="3057525" y="1147762"/>
            <a:ext cx="6076950" cy="4562475"/>
          </a:xfrm>
          <a:prstGeom prst="rect">
            <a:avLst/>
          </a:prstGeom>
        </p:spPr>
      </p:pic>
      <p:sp>
        <p:nvSpPr>
          <p:cNvPr id="4" name="Text Placeholder 3">
            <a:extLst>
              <a:ext uri="{FF2B5EF4-FFF2-40B4-BE49-F238E27FC236}">
                <a16:creationId xmlns:a16="http://schemas.microsoft.com/office/drawing/2014/main" id="{EF8E0897-6EF6-4EEA-8078-D51885E4A543}"/>
              </a:ext>
            </a:extLst>
          </p:cNvPr>
          <p:cNvSpPr>
            <a:spLocks noGrp="1"/>
          </p:cNvSpPr>
          <p:nvPr>
            <p:ph type="body" sz="quarter" idx="12"/>
          </p:nvPr>
        </p:nvSpPr>
        <p:spPr/>
        <p:txBody>
          <a:bodyPr/>
          <a:lstStyle/>
          <a:p>
            <a:endParaRPr lang="en-AU" dirty="0"/>
          </a:p>
        </p:txBody>
      </p:sp>
      <p:pic>
        <p:nvPicPr>
          <p:cNvPr id="6" name="Picture 5">
            <a:extLst>
              <a:ext uri="{FF2B5EF4-FFF2-40B4-BE49-F238E27FC236}">
                <a16:creationId xmlns:a16="http://schemas.microsoft.com/office/drawing/2014/main" id="{48081A54-E1E9-4427-A673-52D7F8BADF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3476753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684B71-295F-40F5-8984-22E1C1BFB284}"/>
              </a:ext>
            </a:extLst>
          </p:cNvPr>
          <p:cNvPicPr>
            <a:picLocks noChangeAspect="1"/>
          </p:cNvPicPr>
          <p:nvPr/>
        </p:nvPicPr>
        <p:blipFill>
          <a:blip r:embed="rId2"/>
          <a:stretch>
            <a:fillRect/>
          </a:stretch>
        </p:blipFill>
        <p:spPr>
          <a:xfrm>
            <a:off x="1986940" y="191743"/>
            <a:ext cx="8218120" cy="6474513"/>
          </a:xfrm>
          <a:prstGeom prst="rect">
            <a:avLst/>
          </a:prstGeom>
        </p:spPr>
      </p:pic>
      <p:pic>
        <p:nvPicPr>
          <p:cNvPr id="6" name="Picture 5">
            <a:extLst>
              <a:ext uri="{FF2B5EF4-FFF2-40B4-BE49-F238E27FC236}">
                <a16:creationId xmlns:a16="http://schemas.microsoft.com/office/drawing/2014/main" id="{8DBFB0E3-B2B4-4F0E-9B56-602108566E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142373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74819" y="993293"/>
            <a:ext cx="5904212" cy="1200329"/>
          </a:xfrm>
          <a:prstGeom prst="rect">
            <a:avLst/>
          </a:prstGeom>
          <a:noFill/>
        </p:spPr>
        <p:txBody>
          <a:bodyPr wrap="square" rtlCol="0">
            <a:spAutoFit/>
          </a:bodyPr>
          <a:lstStyle/>
          <a:p>
            <a:pPr algn="ctr"/>
            <a:r>
              <a:rPr lang="en-MY" sz="7200">
                <a:solidFill>
                  <a:schemeClr val="bg1"/>
                </a:solidFill>
                <a:latin typeface="Arial" panose="020B0604020202020204" pitchFamily="34" charset="0"/>
                <a:cs typeface="Arial" panose="020B0604020202020204" pitchFamily="34" charset="0"/>
              </a:rPr>
              <a:t>Thank You</a:t>
            </a:r>
          </a:p>
        </p:txBody>
      </p:sp>
      <p:cxnSp>
        <p:nvCxnSpPr>
          <p:cNvPr id="19" name="Straight Connector 18"/>
          <p:cNvCxnSpPr/>
          <p:nvPr/>
        </p:nvCxnSpPr>
        <p:spPr>
          <a:xfrm>
            <a:off x="1047042" y="2101289"/>
            <a:ext cx="4610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705F8D-434C-490D-ACD6-08A715C2957B}"/>
              </a:ext>
            </a:extLst>
          </p:cNvPr>
          <p:cNvSpPr txBox="1"/>
          <p:nvPr/>
        </p:nvSpPr>
        <p:spPr>
          <a:xfrm>
            <a:off x="527219" y="1145693"/>
            <a:ext cx="5904212" cy="1200329"/>
          </a:xfrm>
          <a:prstGeom prst="rect">
            <a:avLst/>
          </a:prstGeom>
          <a:noFill/>
        </p:spPr>
        <p:txBody>
          <a:bodyPr wrap="square" rtlCol="0">
            <a:spAutoFit/>
          </a:bodyPr>
          <a:lstStyle/>
          <a:p>
            <a:pPr algn="ctr"/>
            <a:r>
              <a:rPr lang="en-MY" sz="7200" dirty="0">
                <a:solidFill>
                  <a:schemeClr val="bg1"/>
                </a:solidFill>
                <a:latin typeface="Arial" panose="020B0604020202020204" pitchFamily="34" charset="0"/>
                <a:cs typeface="Arial" panose="020B0604020202020204" pitchFamily="34" charset="0"/>
              </a:rPr>
              <a:t>Thank You</a:t>
            </a:r>
          </a:p>
        </p:txBody>
      </p:sp>
      <p:cxnSp>
        <p:nvCxnSpPr>
          <p:cNvPr id="9" name="Straight Connector 8">
            <a:extLst>
              <a:ext uri="{FF2B5EF4-FFF2-40B4-BE49-F238E27FC236}">
                <a16:creationId xmlns:a16="http://schemas.microsoft.com/office/drawing/2014/main" id="{E3BAEA2E-D68C-43B1-A9F0-AE1FF0AED700}"/>
              </a:ext>
            </a:extLst>
          </p:cNvPr>
          <p:cNvCxnSpPr/>
          <p:nvPr/>
        </p:nvCxnSpPr>
        <p:spPr>
          <a:xfrm>
            <a:off x="1199442" y="2253689"/>
            <a:ext cx="4610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84A4863-3008-4824-9FE7-724943E6FE6B}"/>
              </a:ext>
            </a:extLst>
          </p:cNvPr>
          <p:cNvPicPr>
            <a:picLocks noChangeAspect="1"/>
          </p:cNvPicPr>
          <p:nvPr/>
        </p:nvPicPr>
        <p:blipFill>
          <a:blip r:embed="rId3"/>
          <a:stretch>
            <a:fillRect/>
          </a:stretch>
        </p:blipFill>
        <p:spPr>
          <a:xfrm>
            <a:off x="3057525" y="1147762"/>
            <a:ext cx="6076950" cy="4562475"/>
          </a:xfrm>
          <a:prstGeom prst="rect">
            <a:avLst/>
          </a:prstGeom>
        </p:spPr>
      </p:pic>
      <p:pic>
        <p:nvPicPr>
          <p:cNvPr id="7" name="Picture 6">
            <a:extLst>
              <a:ext uri="{FF2B5EF4-FFF2-40B4-BE49-F238E27FC236}">
                <a16:creationId xmlns:a16="http://schemas.microsoft.com/office/drawing/2014/main" id="{60C78C5F-21DD-451E-A12F-F7608FCFC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04329683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50906" y="3021560"/>
            <a:ext cx="11156346" cy="1098762"/>
          </a:xfrm>
        </p:spPr>
        <p:txBody>
          <a:bodyPr/>
          <a:lstStyle/>
          <a:p>
            <a:pPr marL="0" indent="0">
              <a:buNone/>
            </a:pPr>
            <a:r>
              <a:rPr lang="en-AU" sz="6600" b="1" dirty="0"/>
              <a:t>Thank you</a:t>
            </a:r>
          </a:p>
        </p:txBody>
      </p:sp>
      <p:pic>
        <p:nvPicPr>
          <p:cNvPr id="4" name="Picture 3">
            <a:extLst>
              <a:ext uri="{FF2B5EF4-FFF2-40B4-BE49-F238E27FC236}">
                <a16:creationId xmlns:a16="http://schemas.microsoft.com/office/drawing/2014/main" id="{1CE9C168-DC44-4EEF-B2BF-DBCE75F527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Tree>
    <p:extLst>
      <p:ext uri="{BB962C8B-B14F-4D97-AF65-F5344CB8AC3E}">
        <p14:creationId xmlns:p14="http://schemas.microsoft.com/office/powerpoint/2010/main" val="28773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9" y="756953"/>
            <a:ext cx="10104422" cy="5496361"/>
          </a:xfrm>
          <a:prstGeom prst="rect">
            <a:avLst/>
          </a:prstGeom>
        </p:spPr>
      </p:pic>
      <p:sp>
        <p:nvSpPr>
          <p:cNvPr id="3" name="Rectangle 2">
            <a:extLst>
              <a:ext uri="{FF2B5EF4-FFF2-40B4-BE49-F238E27FC236}">
                <a16:creationId xmlns:a16="http://schemas.microsoft.com/office/drawing/2014/main" id="{DCE0C9CD-8A02-4356-9E41-73BD6F3C4AEF}"/>
              </a:ext>
            </a:extLst>
          </p:cNvPr>
          <p:cNvSpPr/>
          <p:nvPr/>
        </p:nvSpPr>
        <p:spPr bwMode="auto">
          <a:xfrm>
            <a:off x="639062" y="1393377"/>
            <a:ext cx="5306008" cy="4236097"/>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0">
                    <a:srgbClr val="FFFFFF"/>
                  </a:gs>
                  <a:gs pos="100000">
                    <a:srgbClr val="FFFFFF"/>
                  </a:gs>
                </a:gsLst>
                <a:lin ang="5400000" scaled="0"/>
              </a:gradFill>
            </a:endParaRPr>
          </a:p>
        </p:txBody>
      </p:sp>
      <p:sp>
        <p:nvSpPr>
          <p:cNvPr id="4" name="TextBox 3">
            <a:extLst>
              <a:ext uri="{FF2B5EF4-FFF2-40B4-BE49-F238E27FC236}">
                <a16:creationId xmlns:a16="http://schemas.microsoft.com/office/drawing/2014/main" id="{1536CF9F-183E-43E1-9348-061A45EE3BBB}"/>
              </a:ext>
            </a:extLst>
          </p:cNvPr>
          <p:cNvSpPr txBox="1"/>
          <p:nvPr/>
        </p:nvSpPr>
        <p:spPr>
          <a:xfrm>
            <a:off x="1004584" y="1579984"/>
            <a:ext cx="6056017" cy="2674578"/>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DevOps = a set of practices that combines </a:t>
            </a:r>
          </a:p>
          <a:p>
            <a:pPr>
              <a:lnSpc>
                <a:spcPct val="90000"/>
              </a:lnSpc>
              <a:spcAft>
                <a:spcPts val="600"/>
              </a:spcAft>
            </a:pPr>
            <a:r>
              <a:rPr lang="en-AU" sz="2400" dirty="0">
                <a:gradFill>
                  <a:gsLst>
                    <a:gs pos="2917">
                      <a:schemeClr val="tx1"/>
                    </a:gs>
                    <a:gs pos="30000">
                      <a:schemeClr val="tx1"/>
                    </a:gs>
                  </a:gsLst>
                  <a:lin ang="5400000" scaled="0"/>
                </a:gradFill>
              </a:rPr>
              <a:t>software </a:t>
            </a:r>
            <a:r>
              <a:rPr lang="en-AU" sz="2400" b="1" dirty="0">
                <a:solidFill>
                  <a:srgbClr val="0070C0"/>
                </a:solidFill>
              </a:rPr>
              <a:t>development (DEV) </a:t>
            </a:r>
            <a:r>
              <a:rPr lang="en-AU" sz="2400" dirty="0">
                <a:gradFill>
                  <a:gsLst>
                    <a:gs pos="2917">
                      <a:schemeClr val="tx1"/>
                    </a:gs>
                    <a:gs pos="30000">
                      <a:schemeClr val="tx1"/>
                    </a:gs>
                  </a:gsLst>
                  <a:lin ang="5400000" scaled="0"/>
                </a:gradFill>
              </a:rPr>
              <a:t>and</a:t>
            </a:r>
          </a:p>
          <a:p>
            <a:pPr>
              <a:lnSpc>
                <a:spcPct val="90000"/>
              </a:lnSpc>
              <a:spcAft>
                <a:spcPts val="600"/>
              </a:spcAft>
            </a:pPr>
            <a:r>
              <a:rPr lang="en-AU" sz="2400" dirty="0">
                <a:gradFill>
                  <a:gsLst>
                    <a:gs pos="2917">
                      <a:schemeClr val="tx1"/>
                    </a:gs>
                    <a:gs pos="30000">
                      <a:schemeClr val="tx1"/>
                    </a:gs>
                  </a:gsLst>
                  <a:lin ang="5400000" scaled="0"/>
                </a:gradFill>
              </a:rPr>
              <a:t>Information technology </a:t>
            </a:r>
            <a:r>
              <a:rPr lang="en-AU" sz="2400" b="1" dirty="0">
                <a:solidFill>
                  <a:srgbClr val="0070C0"/>
                </a:solidFill>
              </a:rPr>
              <a:t>operations (OPS)</a:t>
            </a:r>
          </a:p>
          <a:p>
            <a:pPr>
              <a:lnSpc>
                <a:spcPct val="90000"/>
              </a:lnSpc>
              <a:spcAft>
                <a:spcPts val="600"/>
              </a:spcAft>
            </a:pPr>
            <a:r>
              <a:rPr lang="en-AU" sz="2400" dirty="0">
                <a:gradFill>
                  <a:gsLst>
                    <a:gs pos="2917">
                      <a:schemeClr val="tx1"/>
                    </a:gs>
                    <a:gs pos="30000">
                      <a:schemeClr val="tx1"/>
                    </a:gs>
                  </a:gsLst>
                  <a:lin ang="5400000" scaled="0"/>
                </a:gradFill>
              </a:rPr>
              <a:t>to shorten the software development</a:t>
            </a:r>
          </a:p>
          <a:p>
            <a:pPr>
              <a:lnSpc>
                <a:spcPct val="90000"/>
              </a:lnSpc>
              <a:spcAft>
                <a:spcPts val="600"/>
              </a:spcAft>
            </a:pPr>
            <a:r>
              <a:rPr lang="en-AU" sz="2400" dirty="0">
                <a:gradFill>
                  <a:gsLst>
                    <a:gs pos="2917">
                      <a:schemeClr val="tx1"/>
                    </a:gs>
                    <a:gs pos="30000">
                      <a:schemeClr val="tx1"/>
                    </a:gs>
                  </a:gsLst>
                  <a:lin ang="5400000" scaled="0"/>
                </a:gradFill>
              </a:rPr>
              <a:t>Lifecycle and provide continuous </a:t>
            </a:r>
          </a:p>
          <a:p>
            <a:pPr>
              <a:lnSpc>
                <a:spcPct val="90000"/>
              </a:lnSpc>
              <a:spcAft>
                <a:spcPts val="600"/>
              </a:spcAft>
            </a:pPr>
            <a:r>
              <a:rPr lang="en-AU" sz="2400" dirty="0">
                <a:gradFill>
                  <a:gsLst>
                    <a:gs pos="2917">
                      <a:schemeClr val="tx1"/>
                    </a:gs>
                    <a:gs pos="30000">
                      <a:schemeClr val="tx1"/>
                    </a:gs>
                  </a:gsLst>
                  <a:lin ang="5400000" scaled="0"/>
                </a:gradFill>
              </a:rPr>
              <a:t>Delivery with high software quality</a:t>
            </a:r>
          </a:p>
        </p:txBody>
      </p:sp>
    </p:spTree>
    <p:extLst>
      <p:ext uri="{BB962C8B-B14F-4D97-AF65-F5344CB8AC3E}">
        <p14:creationId xmlns:p14="http://schemas.microsoft.com/office/powerpoint/2010/main" val="14845206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59" y="756953"/>
            <a:ext cx="10104422" cy="5496361"/>
          </a:xfrm>
          <a:prstGeom prst="rect">
            <a:avLst/>
          </a:prstGeom>
        </p:spPr>
      </p:pic>
    </p:spTree>
    <p:extLst>
      <p:ext uri="{BB962C8B-B14F-4D97-AF65-F5344CB8AC3E}">
        <p14:creationId xmlns:p14="http://schemas.microsoft.com/office/powerpoint/2010/main" val="3863201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48" y="736983"/>
            <a:ext cx="9916559" cy="5359017"/>
          </a:xfrm>
          <a:prstGeom prst="rect">
            <a:avLst/>
          </a:prstGeom>
        </p:spPr>
      </p:pic>
    </p:spTree>
    <p:extLst>
      <p:ext uri="{BB962C8B-B14F-4D97-AF65-F5344CB8AC3E}">
        <p14:creationId xmlns:p14="http://schemas.microsoft.com/office/powerpoint/2010/main" val="33110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07" y="933567"/>
            <a:ext cx="8647116" cy="4847489"/>
          </a:xfrm>
          <a:prstGeom prst="rect">
            <a:avLst/>
          </a:prstGeom>
        </p:spPr>
      </p:pic>
    </p:spTree>
    <p:extLst>
      <p:ext uri="{BB962C8B-B14F-4D97-AF65-F5344CB8AC3E}">
        <p14:creationId xmlns:p14="http://schemas.microsoft.com/office/powerpoint/2010/main" val="203063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8E7C212-B6DA-3B44-9D76-6DB327873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21" y="6385955"/>
            <a:ext cx="475535" cy="358444"/>
          </a:xfrm>
          <a:prstGeom prst="rect">
            <a:avLst/>
          </a:prstGeom>
        </p:spPr>
      </p:pic>
      <p:sp>
        <p:nvSpPr>
          <p:cNvPr id="22" name="TextBox 21">
            <a:extLst>
              <a:ext uri="{FF2B5EF4-FFF2-40B4-BE49-F238E27FC236}">
                <a16:creationId xmlns:a16="http://schemas.microsoft.com/office/drawing/2014/main" id="{10D0A9D4-F44B-9547-8B23-043F980ECA20}"/>
              </a:ext>
            </a:extLst>
          </p:cNvPr>
          <p:cNvSpPr txBox="1"/>
          <p:nvPr/>
        </p:nvSpPr>
        <p:spPr>
          <a:xfrm>
            <a:off x="9231357" y="6450803"/>
            <a:ext cx="2812868" cy="276999"/>
          </a:xfrm>
          <a:prstGeom prst="rect">
            <a:avLst/>
          </a:prstGeom>
          <a:noFill/>
        </p:spPr>
        <p:txBody>
          <a:bodyPr wrap="square" rtlCol="0">
            <a:spAutoFit/>
          </a:bodyPr>
          <a:lstStyle/>
          <a:p>
            <a:pPr algn="r"/>
            <a:r>
              <a:rPr lang="en-US" sz="1200">
                <a:solidFill>
                  <a:schemeClr val="tx1">
                    <a:lumMod val="65000"/>
                    <a:lumOff val="35000"/>
                  </a:schemeClr>
                </a:solidFill>
                <a:latin typeface="Raleway" panose="020B0003030101060003" pitchFamily="34" charset="0"/>
              </a:rPr>
              <a:t>www.bcstechnology.com.au</a:t>
            </a:r>
          </a:p>
        </p:txBody>
      </p:sp>
      <p:grpSp>
        <p:nvGrpSpPr>
          <p:cNvPr id="13" name="Group 12">
            <a:extLst>
              <a:ext uri="{FF2B5EF4-FFF2-40B4-BE49-F238E27FC236}">
                <a16:creationId xmlns:a16="http://schemas.microsoft.com/office/drawing/2014/main" id="{6891DA7A-0408-0148-A080-EB4A6DEE56BC}"/>
              </a:ext>
            </a:extLst>
          </p:cNvPr>
          <p:cNvGrpSpPr/>
          <p:nvPr/>
        </p:nvGrpSpPr>
        <p:grpSpPr>
          <a:xfrm>
            <a:off x="1250317" y="680906"/>
            <a:ext cx="9793921" cy="5547535"/>
            <a:chOff x="805070" y="1768378"/>
            <a:chExt cx="6298768" cy="4345909"/>
          </a:xfrm>
        </p:grpSpPr>
        <p:pic>
          <p:nvPicPr>
            <p:cNvPr id="14" name="Picture 13">
              <a:extLst>
                <a:ext uri="{FF2B5EF4-FFF2-40B4-BE49-F238E27FC236}">
                  <a16:creationId xmlns:a16="http://schemas.microsoft.com/office/drawing/2014/main" id="{050F896F-77A2-F340-8239-40B5F7919DAF}"/>
                </a:ext>
              </a:extLst>
            </p:cNvPr>
            <p:cNvPicPr>
              <a:picLocks noChangeAspect="1"/>
            </p:cNvPicPr>
            <p:nvPr/>
          </p:nvPicPr>
          <p:blipFill>
            <a:blip r:embed="rId4"/>
            <a:stretch>
              <a:fillRect/>
            </a:stretch>
          </p:blipFill>
          <p:spPr>
            <a:xfrm>
              <a:off x="805070" y="1768378"/>
              <a:ext cx="6298768" cy="4345909"/>
            </a:xfrm>
            <a:prstGeom prst="rect">
              <a:avLst/>
            </a:prstGeom>
          </p:spPr>
        </p:pic>
        <p:sp>
          <p:nvSpPr>
            <p:cNvPr id="15" name="TextBox 14">
              <a:extLst>
                <a:ext uri="{FF2B5EF4-FFF2-40B4-BE49-F238E27FC236}">
                  <a16:creationId xmlns:a16="http://schemas.microsoft.com/office/drawing/2014/main" id="{BE0069B7-DD4F-D947-81D6-75932F9E5F0D}"/>
                </a:ext>
              </a:extLst>
            </p:cNvPr>
            <p:cNvSpPr txBox="1"/>
            <p:nvPr/>
          </p:nvSpPr>
          <p:spPr>
            <a:xfrm>
              <a:off x="1121664" y="2562346"/>
              <a:ext cx="5669280" cy="1569660"/>
            </a:xfrm>
            <a:prstGeom prst="rect">
              <a:avLst/>
            </a:prstGeom>
            <a:noFill/>
          </p:spPr>
          <p:txBody>
            <a:bodyPr wrap="square" rtlCol="0">
              <a:spAutoFit/>
            </a:bodyPr>
            <a:lstStyle/>
            <a:p>
              <a:pPr algn="ctr"/>
              <a:r>
                <a:rPr lang="en-US" sz="1600">
                  <a:solidFill>
                    <a:schemeClr val="tx1">
                      <a:lumMod val="85000"/>
                      <a:lumOff val="15000"/>
                    </a:schemeClr>
                  </a:solidFill>
                  <a:latin typeface="Arial" panose="020B0604020202020204" pitchFamily="34" charset="0"/>
                  <a:cs typeface="Arial" panose="020B0604020202020204" pitchFamily="34" charset="0"/>
                </a:rPr>
                <a:t>Compliance holds up a release because of serious control breaches. Call center operators are also flooded with complaints about the reliability of a new mobile app.</a:t>
              </a:r>
            </a:p>
            <a:p>
              <a:pPr algn="ctr"/>
              <a:endParaRPr lang="en-US" sz="1600">
                <a:solidFill>
                  <a:schemeClr val="tx1">
                    <a:lumMod val="85000"/>
                    <a:lumOff val="15000"/>
                  </a:schemeClr>
                </a:solidFill>
                <a:latin typeface="Arial" panose="020B0604020202020204" pitchFamily="34" charset="0"/>
                <a:cs typeface="Arial" panose="020B0604020202020204" pitchFamily="34" charset="0"/>
              </a:endParaRPr>
            </a:p>
            <a:p>
              <a:pPr algn="ctr"/>
              <a:r>
                <a:rPr lang="en-US" sz="1600">
                  <a:solidFill>
                    <a:schemeClr val="tx1">
                      <a:lumMod val="85000"/>
                      <a:lumOff val="15000"/>
                    </a:schemeClr>
                  </a:solidFill>
                  <a:latin typeface="Arial" panose="020B0604020202020204" pitchFamily="34" charset="0"/>
                  <a:cs typeface="Arial" panose="020B0604020202020204" pitchFamily="34" charset="0"/>
                </a:rPr>
                <a:t>IT Operations insist that every production change go through a rigorous change management process.</a:t>
              </a:r>
            </a:p>
          </p:txBody>
        </p:sp>
        <p:sp>
          <p:nvSpPr>
            <p:cNvPr id="16" name="TextBox 15">
              <a:extLst>
                <a:ext uri="{FF2B5EF4-FFF2-40B4-BE49-F238E27FC236}">
                  <a16:creationId xmlns:a16="http://schemas.microsoft.com/office/drawing/2014/main" id="{E63FEAD6-0E60-5F4F-950D-0A34C0B4BF7A}"/>
                </a:ext>
              </a:extLst>
            </p:cNvPr>
            <p:cNvSpPr txBox="1"/>
            <p:nvPr/>
          </p:nvSpPr>
          <p:spPr>
            <a:xfrm>
              <a:off x="1121664" y="1879594"/>
              <a:ext cx="5669280" cy="409888"/>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But it was not so simple…</a:t>
              </a:r>
            </a:p>
          </p:txBody>
        </p:sp>
      </p:grpSp>
      <p:sp>
        <p:nvSpPr>
          <p:cNvPr id="2" name="TextBox 1">
            <a:extLst>
              <a:ext uri="{FF2B5EF4-FFF2-40B4-BE49-F238E27FC236}">
                <a16:creationId xmlns:a16="http://schemas.microsoft.com/office/drawing/2014/main" id="{9BEDC60F-4EB3-4836-8640-8E2B01AE500B}"/>
              </a:ext>
            </a:extLst>
          </p:cNvPr>
          <p:cNvSpPr txBox="1"/>
          <p:nvPr/>
        </p:nvSpPr>
        <p:spPr>
          <a:xfrm>
            <a:off x="1418491" y="1565694"/>
            <a:ext cx="9308123" cy="1846659"/>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solidFill>
                <a:srgbClr val="000000"/>
              </a:solidFill>
              <a:cs typeface="Calibri"/>
            </a:endParaRPr>
          </a:p>
          <a:p>
            <a:r>
              <a:rPr lang="en-GB" sz="2400" b="1">
                <a:solidFill>
                  <a:srgbClr val="000000"/>
                </a:solidFill>
                <a:latin typeface="Arial"/>
                <a:cs typeface="Arial"/>
              </a:rPr>
              <a:t>Software Development: </a:t>
            </a:r>
            <a:r>
              <a:rPr lang="en-GB" sz="2400">
                <a:solidFill>
                  <a:srgbClr val="000000"/>
                </a:solidFill>
                <a:latin typeface="Arial"/>
                <a:cs typeface="Arial"/>
              </a:rPr>
              <a:t>"Can you please tell us where it could have gone wrong?" </a:t>
            </a:r>
            <a:endParaRPr lang="en-GB" sz="2400">
              <a:latin typeface="Arial"/>
              <a:cs typeface="Arial"/>
            </a:endParaRPr>
          </a:p>
          <a:p>
            <a:endParaRPr lang="en-GB" sz="2400">
              <a:solidFill>
                <a:srgbClr val="000000"/>
              </a:solidFill>
              <a:latin typeface="Arial"/>
              <a:cs typeface="Arial"/>
            </a:endParaRPr>
          </a:p>
          <a:p>
            <a:r>
              <a:rPr lang="en-GB" sz="2400" b="1" err="1">
                <a:solidFill>
                  <a:srgbClr val="000000"/>
                </a:solidFill>
                <a:latin typeface="Arial"/>
                <a:cs typeface="Arial"/>
              </a:rPr>
              <a:t>WebOps</a:t>
            </a:r>
            <a:r>
              <a:rPr lang="en-GB" sz="2400" b="1">
                <a:solidFill>
                  <a:srgbClr val="000000"/>
                </a:solidFill>
                <a:latin typeface="Arial"/>
                <a:cs typeface="Arial"/>
              </a:rPr>
              <a:t>:</a:t>
            </a:r>
            <a:r>
              <a:rPr lang="en-GB" sz="2400">
                <a:solidFill>
                  <a:srgbClr val="000000"/>
                </a:solidFill>
                <a:latin typeface="Arial"/>
                <a:cs typeface="Arial"/>
              </a:rPr>
              <a:t> "How should I know? It's your code! Duh." </a:t>
            </a:r>
            <a:endParaRPr lang="en-GB">
              <a:solidFill>
                <a:srgbClr val="000000"/>
              </a:solidFill>
              <a:cs typeface="Calibri"/>
            </a:endParaRPr>
          </a:p>
        </p:txBody>
      </p:sp>
    </p:spTree>
    <p:extLst>
      <p:ext uri="{BB962C8B-B14F-4D97-AF65-F5344CB8AC3E}">
        <p14:creationId xmlns:p14="http://schemas.microsoft.com/office/powerpoint/2010/main" val="2575159163"/>
      </p:ext>
    </p:extLst>
  </p:cSld>
  <p:clrMapOvr>
    <a:masterClrMapping/>
  </p:clrMapOvr>
  <p:transition spd="slow" advClick="0">
    <p:push dir="u"/>
  </p:transition>
</p:sld>
</file>

<file path=ppt/theme/theme1.xml><?xml version="1.0" encoding="utf-8"?>
<a:theme xmlns:a="http://schemas.openxmlformats.org/drawingml/2006/main" name="2_3-50088_Microsoft_Inspire_Template">
  <a:themeElements>
    <a:clrScheme name="Custom 35">
      <a:dk1>
        <a:srgbClr val="353535"/>
      </a:dk1>
      <a:lt1>
        <a:srgbClr val="FFFFFF"/>
      </a:lt1>
      <a:dk2>
        <a:srgbClr val="5C2D91"/>
      </a:dk2>
      <a:lt2>
        <a:srgbClr val="E6E6E6"/>
      </a:lt2>
      <a:accent1>
        <a:srgbClr val="0078D7"/>
      </a:accent1>
      <a:accent2>
        <a:srgbClr val="00188F"/>
      </a:accent2>
      <a:accent3>
        <a:srgbClr val="002050"/>
      </a:accent3>
      <a:accent4>
        <a:srgbClr val="737373"/>
      </a:accent4>
      <a:accent5>
        <a:srgbClr val="32145A"/>
      </a:accent5>
      <a:accent6>
        <a:srgbClr val="D2D2D2"/>
      </a:accent6>
      <a:hlink>
        <a:srgbClr val="0078D7"/>
      </a:hlink>
      <a:folHlink>
        <a:srgbClr val="003C6B"/>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 Opportunity Playbook - Apps DevOps.pptx" id="{0F5866B4-35A8-4C28-840C-BCCFBD2502EE}" vid="{3E4DDF5C-B206-43AF-A120-3590211DAEAF}"/>
    </a:ext>
  </a:extLst>
</a:theme>
</file>

<file path=ppt/theme/theme2.xml><?xml version="1.0" encoding="utf-8"?>
<a:theme xmlns:a="http://schemas.openxmlformats.org/drawingml/2006/main" name="3_3-50088_Microsoft_Inspire_Template">
  <a:themeElements>
    <a:clrScheme name="Custom 1">
      <a:dk1>
        <a:srgbClr val="353535"/>
      </a:dk1>
      <a:lt1>
        <a:srgbClr val="FFFFFF"/>
      </a:lt1>
      <a:dk2>
        <a:srgbClr val="5C2D91"/>
      </a:dk2>
      <a:lt2>
        <a:srgbClr val="E6E6E6"/>
      </a:lt2>
      <a:accent1>
        <a:srgbClr val="0078D7"/>
      </a:accent1>
      <a:accent2>
        <a:srgbClr val="00188F"/>
      </a:accent2>
      <a:accent3>
        <a:srgbClr val="002050"/>
      </a:accent3>
      <a:accent4>
        <a:srgbClr val="737373"/>
      </a:accent4>
      <a:accent5>
        <a:srgbClr val="32145A"/>
      </a:accent5>
      <a:accent6>
        <a:srgbClr val="D2D2D2"/>
      </a:accent6>
      <a:hlink>
        <a:srgbClr val="0078D7"/>
      </a:hlink>
      <a:folHlink>
        <a:srgbClr val="003C6B"/>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 Opportunity Playbook - Apps DevOps.pptx" id="{0F5866B4-35A8-4C28-840C-BCCFBD2502EE}" vid="{DFBACF5C-0357-4605-B88A-77DBC25087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36A6EF2EA8334E90FC3DB12D0E0E9E" ma:contentTypeVersion="2" ma:contentTypeDescription="Create a new document." ma:contentTypeScope="" ma:versionID="25add311bde10c49ad58d1bb18ecf603">
  <xsd:schema xmlns:xsd="http://www.w3.org/2001/XMLSchema" xmlns:xs="http://www.w3.org/2001/XMLSchema" xmlns:p="http://schemas.microsoft.com/office/2006/metadata/properties" xmlns:ns2="2fd749a1-36cb-47c7-bbcc-66d0476b9f2f" targetNamespace="http://schemas.microsoft.com/office/2006/metadata/properties" ma:root="true" ma:fieldsID="16c9f7d787461f05666f772b63beb657" ns2:_="">
    <xsd:import namespace="2fd749a1-36cb-47c7-bbcc-66d0476b9f2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d749a1-36cb-47c7-bbcc-66d0476b9f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24CA53-572E-4B01-AFC7-F45F41148D31}">
  <ds:schemaRefs>
    <ds:schemaRef ds:uri="http://schemas.microsoft.com/sharepoint/v3/contenttype/forms"/>
  </ds:schemaRefs>
</ds:datastoreItem>
</file>

<file path=customXml/itemProps2.xml><?xml version="1.0" encoding="utf-8"?>
<ds:datastoreItem xmlns:ds="http://schemas.openxmlformats.org/officeDocument/2006/customXml" ds:itemID="{2D8DF3AB-864A-443F-91AB-4082DE8C28B7}">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2fd749a1-36cb-47c7-bbcc-66d0476b9f2f"/>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03AB9805-B654-445B-A9F6-07B123E8AD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d749a1-36cb-47c7-bbcc-66d0476b9f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MicrosoftInspire</Template>
  <TotalTime>1475</TotalTime>
  <Words>1199</Words>
  <Application>Microsoft Office PowerPoint</Application>
  <PresentationFormat>Widescreen</PresentationFormat>
  <Paragraphs>184</Paragraphs>
  <Slides>45</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Arial</vt:lpstr>
      <vt:lpstr>Calibri</vt:lpstr>
      <vt:lpstr>Calibri Light</vt:lpstr>
      <vt:lpstr>Raleway</vt:lpstr>
      <vt:lpstr>Segoe UI</vt:lpstr>
      <vt:lpstr>Segoe UI Light</vt:lpstr>
      <vt:lpstr>Segoe UI Semibold</vt:lpstr>
      <vt:lpstr>Segoe UI Semilight</vt:lpstr>
      <vt:lpstr>Wingdings</vt:lpstr>
      <vt:lpstr>2_3-50088_Microsoft_Inspire_Template</vt:lpstr>
      <vt:lpstr>3_3-50088_Microsoft_Inspire_Template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Continuous Deployment</vt:lpstr>
      <vt:lpstr>Continuous Delivery</vt:lpstr>
      <vt:lpstr>Software DevOps</vt:lpstr>
      <vt:lpstr>Infrastructure DevOps</vt:lpstr>
      <vt:lpstr>DataOps</vt:lpstr>
      <vt:lpstr>DataOps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JM Zuniga</dc:creator>
  <cp:lastModifiedBy>Jonathan Perez</cp:lastModifiedBy>
  <cp:revision>39</cp:revision>
  <dcterms:modified xsi:type="dcterms:W3CDTF">2020-06-23T09:46:26Z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0x010100EB36A6EF2EA8334E90FC3DB12D0E0E9E</vt:lpwstr>
  </property>
</Properties>
</file>